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4032" r:id="rId1"/>
    <p:sldMasterId id="2147483726" r:id="rId2"/>
  </p:sldMasterIdLst>
  <p:sldIdLst>
    <p:sldId id="256" r:id="rId3"/>
    <p:sldId id="272" r:id="rId4"/>
    <p:sldId id="276" r:id="rId5"/>
    <p:sldId id="270" r:id="rId6"/>
    <p:sldId id="265" r:id="rId7"/>
    <p:sldId id="277" r:id="rId8"/>
    <p:sldId id="269" r:id="rId9"/>
    <p:sldId id="274" r:id="rId10"/>
    <p:sldId id="273" r:id="rId11"/>
    <p:sldId id="275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032905F-C916-4970-9D00-C5BE90955AA5}" v="1304" dt="2022-03-24T00:34:11.63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56" autoAdjust="0"/>
    <p:restoredTop sz="95617" autoAdjust="0"/>
  </p:normalViewPr>
  <p:slideViewPr>
    <p:cSldViewPr snapToGrid="0" snapToObjects="1">
      <p:cViewPr varScale="1">
        <p:scale>
          <a:sx n="152" d="100"/>
          <a:sy n="152" d="100"/>
        </p:scale>
        <p:origin x="612" y="13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microsoft.com/office/2016/11/relationships/changesInfo" Target="changesInfos/changesInfo1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theme" Target="theme/theme1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ictor Beltran" userId="639a1d0ce86ce6d2" providerId="LiveId" clId="{D032905F-C916-4970-9D00-C5BE90955AA5}"/>
    <pc:docChg chg="undo redo custSel addSld delSld modSld sldOrd">
      <pc:chgData name="Victor Beltran" userId="639a1d0ce86ce6d2" providerId="LiveId" clId="{D032905F-C916-4970-9D00-C5BE90955AA5}" dt="2022-03-24T00:49:52.515" v="3962" actId="20577"/>
      <pc:docMkLst>
        <pc:docMk/>
      </pc:docMkLst>
      <pc:sldChg chg="addSp modSp mod">
        <pc:chgData name="Victor Beltran" userId="639a1d0ce86ce6d2" providerId="LiveId" clId="{D032905F-C916-4970-9D00-C5BE90955AA5}" dt="2022-03-22T19:20:02.230" v="3206" actId="1076"/>
        <pc:sldMkLst>
          <pc:docMk/>
          <pc:sldMk cId="2826326186" sldId="256"/>
        </pc:sldMkLst>
        <pc:spChg chg="mod">
          <ac:chgData name="Victor Beltran" userId="639a1d0ce86ce6d2" providerId="LiveId" clId="{D032905F-C916-4970-9D00-C5BE90955AA5}" dt="2022-03-21T23:01:07.172" v="1946" actId="2711"/>
          <ac:spMkLst>
            <pc:docMk/>
            <pc:sldMk cId="2826326186" sldId="256"/>
            <ac:spMk id="2" creationId="{F536E575-CC15-5342-8329-DA490F0E3350}"/>
          </ac:spMkLst>
        </pc:spChg>
        <pc:spChg chg="mod">
          <ac:chgData name="Victor Beltran" userId="639a1d0ce86ce6d2" providerId="LiveId" clId="{D032905F-C916-4970-9D00-C5BE90955AA5}" dt="2022-03-22T19:19:45.290" v="3203" actId="6549"/>
          <ac:spMkLst>
            <pc:docMk/>
            <pc:sldMk cId="2826326186" sldId="256"/>
            <ac:spMk id="3" creationId="{E8E4EB35-3B39-E04E-A977-E790D7096B46}"/>
          </ac:spMkLst>
        </pc:spChg>
        <pc:picChg chg="add mod">
          <ac:chgData name="Victor Beltran" userId="639a1d0ce86ce6d2" providerId="LiveId" clId="{D032905F-C916-4970-9D00-C5BE90955AA5}" dt="2022-03-22T19:20:02.230" v="3206" actId="1076"/>
          <ac:picMkLst>
            <pc:docMk/>
            <pc:sldMk cId="2826326186" sldId="256"/>
            <ac:picMk id="6" creationId="{857A50E1-CF75-487C-8B53-8CB3306FAD52}"/>
          </ac:picMkLst>
        </pc:picChg>
      </pc:sldChg>
      <pc:sldChg chg="del mod modShow">
        <pc:chgData name="Victor Beltran" userId="639a1d0ce86ce6d2" providerId="LiveId" clId="{D032905F-C916-4970-9D00-C5BE90955AA5}" dt="2022-03-20T23:19:55.500" v="681" actId="2696"/>
        <pc:sldMkLst>
          <pc:docMk/>
          <pc:sldMk cId="4233649284" sldId="257"/>
        </pc:sldMkLst>
      </pc:sldChg>
      <pc:sldChg chg="del">
        <pc:chgData name="Victor Beltran" userId="639a1d0ce86ce6d2" providerId="LiveId" clId="{D032905F-C916-4970-9D00-C5BE90955AA5}" dt="2022-03-22T16:45:14.697" v="2106" actId="47"/>
        <pc:sldMkLst>
          <pc:docMk/>
          <pc:sldMk cId="3756351475" sldId="258"/>
        </pc:sldMkLst>
      </pc:sldChg>
      <pc:sldChg chg="modSp del mod ord">
        <pc:chgData name="Victor Beltran" userId="639a1d0ce86ce6d2" providerId="LiveId" clId="{D032905F-C916-4970-9D00-C5BE90955AA5}" dt="2022-03-20T23:53:35.199" v="774" actId="2696"/>
        <pc:sldMkLst>
          <pc:docMk/>
          <pc:sldMk cId="272937432" sldId="260"/>
        </pc:sldMkLst>
        <pc:picChg chg="mod">
          <ac:chgData name="Victor Beltran" userId="639a1d0ce86ce6d2" providerId="LiveId" clId="{D032905F-C916-4970-9D00-C5BE90955AA5}" dt="2022-03-20T23:47:18.114" v="758" actId="1076"/>
          <ac:picMkLst>
            <pc:docMk/>
            <pc:sldMk cId="272937432" sldId="260"/>
            <ac:picMk id="4" creationId="{5066F5EC-62D8-E067-968C-5CACEC9AFC77}"/>
          </ac:picMkLst>
        </pc:picChg>
      </pc:sldChg>
      <pc:sldChg chg="del">
        <pc:chgData name="Victor Beltran" userId="639a1d0ce86ce6d2" providerId="LiveId" clId="{D032905F-C916-4970-9D00-C5BE90955AA5}" dt="2022-03-20T23:53:35.199" v="774" actId="2696"/>
        <pc:sldMkLst>
          <pc:docMk/>
          <pc:sldMk cId="4048339827" sldId="262"/>
        </pc:sldMkLst>
      </pc:sldChg>
      <pc:sldChg chg="addSp delSp modSp mod delAnim modAnim">
        <pc:chgData name="Victor Beltran" userId="639a1d0ce86ce6d2" providerId="LiveId" clId="{D032905F-C916-4970-9D00-C5BE90955AA5}" dt="2022-03-24T00:21:29.686" v="3702" actId="20577"/>
        <pc:sldMkLst>
          <pc:docMk/>
          <pc:sldMk cId="3908673856" sldId="265"/>
        </pc:sldMkLst>
        <pc:spChg chg="mod">
          <ac:chgData name="Victor Beltran" userId="639a1d0ce86ce6d2" providerId="LiveId" clId="{D032905F-C916-4970-9D00-C5BE90955AA5}" dt="2022-03-22T18:20:18.501" v="3130" actId="14100"/>
          <ac:spMkLst>
            <pc:docMk/>
            <pc:sldMk cId="3908673856" sldId="265"/>
            <ac:spMk id="2" creationId="{F536E575-CC15-5342-8329-DA490F0E3350}"/>
          </ac:spMkLst>
        </pc:spChg>
        <pc:spChg chg="add del mod">
          <ac:chgData name="Victor Beltran" userId="639a1d0ce86ce6d2" providerId="LiveId" clId="{D032905F-C916-4970-9D00-C5BE90955AA5}" dt="2022-03-24T00:17:37.632" v="3672" actId="47"/>
          <ac:spMkLst>
            <pc:docMk/>
            <pc:sldMk cId="3908673856" sldId="265"/>
            <ac:spMk id="5" creationId="{3D09F5DE-B2DD-42B0-B7B7-011BA63935D5}"/>
          </ac:spMkLst>
        </pc:spChg>
        <pc:spChg chg="add mod">
          <ac:chgData name="Victor Beltran" userId="639a1d0ce86ce6d2" providerId="LiveId" clId="{D032905F-C916-4970-9D00-C5BE90955AA5}" dt="2022-03-20T23:56:22.682" v="775"/>
          <ac:spMkLst>
            <pc:docMk/>
            <pc:sldMk cId="3908673856" sldId="265"/>
            <ac:spMk id="10" creationId="{18E14680-EC51-4FE3-8C36-07C7011A5918}"/>
          </ac:spMkLst>
        </pc:spChg>
        <pc:spChg chg="add mod">
          <ac:chgData name="Victor Beltran" userId="639a1d0ce86ce6d2" providerId="LiveId" clId="{D032905F-C916-4970-9D00-C5BE90955AA5}" dt="2022-03-20T23:56:22.682" v="775"/>
          <ac:spMkLst>
            <pc:docMk/>
            <pc:sldMk cId="3908673856" sldId="265"/>
            <ac:spMk id="11" creationId="{23E07B82-D449-4172-916A-0BDC6C035224}"/>
          </ac:spMkLst>
        </pc:spChg>
        <pc:spChg chg="add mod">
          <ac:chgData name="Victor Beltran" userId="639a1d0ce86ce6d2" providerId="LiveId" clId="{D032905F-C916-4970-9D00-C5BE90955AA5}" dt="2022-03-20T23:56:22.682" v="775"/>
          <ac:spMkLst>
            <pc:docMk/>
            <pc:sldMk cId="3908673856" sldId="265"/>
            <ac:spMk id="13" creationId="{2F0CCA1A-7CB1-4BB6-B229-9C60E20B95A2}"/>
          </ac:spMkLst>
        </pc:spChg>
        <pc:spChg chg="add mod">
          <ac:chgData name="Victor Beltran" userId="639a1d0ce86ce6d2" providerId="LiveId" clId="{D032905F-C916-4970-9D00-C5BE90955AA5}" dt="2022-03-20T23:56:22.682" v="775"/>
          <ac:spMkLst>
            <pc:docMk/>
            <pc:sldMk cId="3908673856" sldId="265"/>
            <ac:spMk id="14" creationId="{D9557C08-86BD-42EE-92FA-221466877461}"/>
          </ac:spMkLst>
        </pc:spChg>
        <pc:spChg chg="add mod">
          <ac:chgData name="Victor Beltran" userId="639a1d0ce86ce6d2" providerId="LiveId" clId="{D032905F-C916-4970-9D00-C5BE90955AA5}" dt="2022-03-20T23:56:22.682" v="775"/>
          <ac:spMkLst>
            <pc:docMk/>
            <pc:sldMk cId="3908673856" sldId="265"/>
            <ac:spMk id="15" creationId="{1F5816F7-9727-4999-9923-A49AE9E39676}"/>
          </ac:spMkLst>
        </pc:spChg>
        <pc:spChg chg="add mod">
          <ac:chgData name="Victor Beltran" userId="639a1d0ce86ce6d2" providerId="LiveId" clId="{D032905F-C916-4970-9D00-C5BE90955AA5}" dt="2022-03-20T23:56:22.682" v="775"/>
          <ac:spMkLst>
            <pc:docMk/>
            <pc:sldMk cId="3908673856" sldId="265"/>
            <ac:spMk id="16" creationId="{0B0CA86E-AB78-4197-9CA8-D3BF14334EE0}"/>
          </ac:spMkLst>
        </pc:spChg>
        <pc:spChg chg="add mod">
          <ac:chgData name="Victor Beltran" userId="639a1d0ce86ce6d2" providerId="LiveId" clId="{D032905F-C916-4970-9D00-C5BE90955AA5}" dt="2022-03-20T23:56:22.682" v="775"/>
          <ac:spMkLst>
            <pc:docMk/>
            <pc:sldMk cId="3908673856" sldId="265"/>
            <ac:spMk id="17" creationId="{A176271F-0F36-4A53-BC7A-F11E0673252F}"/>
          </ac:spMkLst>
        </pc:spChg>
        <pc:spChg chg="add mod">
          <ac:chgData name="Victor Beltran" userId="639a1d0ce86ce6d2" providerId="LiveId" clId="{D032905F-C916-4970-9D00-C5BE90955AA5}" dt="2022-03-20T23:56:22.682" v="775"/>
          <ac:spMkLst>
            <pc:docMk/>
            <pc:sldMk cId="3908673856" sldId="265"/>
            <ac:spMk id="18" creationId="{A675F45A-B3BD-4708-9A9D-A48A39A52239}"/>
          </ac:spMkLst>
        </pc:spChg>
        <pc:spChg chg="add mod">
          <ac:chgData name="Victor Beltran" userId="639a1d0ce86ce6d2" providerId="LiveId" clId="{D032905F-C916-4970-9D00-C5BE90955AA5}" dt="2022-03-20T23:56:22.682" v="775"/>
          <ac:spMkLst>
            <pc:docMk/>
            <pc:sldMk cId="3908673856" sldId="265"/>
            <ac:spMk id="19" creationId="{0FA75453-0AB4-4F90-ADEC-04757C6A11CC}"/>
          </ac:spMkLst>
        </pc:spChg>
        <pc:spChg chg="add mod">
          <ac:chgData name="Victor Beltran" userId="639a1d0ce86ce6d2" providerId="LiveId" clId="{D032905F-C916-4970-9D00-C5BE90955AA5}" dt="2022-03-20T23:56:22.682" v="775"/>
          <ac:spMkLst>
            <pc:docMk/>
            <pc:sldMk cId="3908673856" sldId="265"/>
            <ac:spMk id="20" creationId="{EAA83360-40A9-4F6D-89B0-A9C784A3905D}"/>
          </ac:spMkLst>
        </pc:spChg>
        <pc:spChg chg="add mod">
          <ac:chgData name="Victor Beltran" userId="639a1d0ce86ce6d2" providerId="LiveId" clId="{D032905F-C916-4970-9D00-C5BE90955AA5}" dt="2022-03-20T23:56:22.682" v="775"/>
          <ac:spMkLst>
            <pc:docMk/>
            <pc:sldMk cId="3908673856" sldId="265"/>
            <ac:spMk id="21" creationId="{82A153BB-80AA-4150-B1A2-965B191BD018}"/>
          </ac:spMkLst>
        </pc:spChg>
        <pc:spChg chg="add mod">
          <ac:chgData name="Victor Beltran" userId="639a1d0ce86ce6d2" providerId="LiveId" clId="{D032905F-C916-4970-9D00-C5BE90955AA5}" dt="2022-03-20T23:56:22.682" v="775"/>
          <ac:spMkLst>
            <pc:docMk/>
            <pc:sldMk cId="3908673856" sldId="265"/>
            <ac:spMk id="22" creationId="{4ED0222F-BA37-4C2F-8987-A633240B8BA5}"/>
          </ac:spMkLst>
        </pc:spChg>
        <pc:spChg chg="add del mod">
          <ac:chgData name="Victor Beltran" userId="639a1d0ce86ce6d2" providerId="LiveId" clId="{D032905F-C916-4970-9D00-C5BE90955AA5}" dt="2022-03-24T00:12:32.926" v="3638" actId="478"/>
          <ac:spMkLst>
            <pc:docMk/>
            <pc:sldMk cId="3908673856" sldId="265"/>
            <ac:spMk id="23" creationId="{E286F421-CA3F-4F79-84C1-D888CF1EDE57}"/>
          </ac:spMkLst>
        </pc:spChg>
        <pc:spChg chg="add del mod">
          <ac:chgData name="Victor Beltran" userId="639a1d0ce86ce6d2" providerId="LiveId" clId="{D032905F-C916-4970-9D00-C5BE90955AA5}" dt="2022-03-24T00:12:32.926" v="3638" actId="478"/>
          <ac:spMkLst>
            <pc:docMk/>
            <pc:sldMk cId="3908673856" sldId="265"/>
            <ac:spMk id="24" creationId="{0A385219-4CEF-46F2-B2E2-9EC651EDC717}"/>
          </ac:spMkLst>
        </pc:spChg>
        <pc:spChg chg="add del mod">
          <ac:chgData name="Victor Beltran" userId="639a1d0ce86ce6d2" providerId="LiveId" clId="{D032905F-C916-4970-9D00-C5BE90955AA5}" dt="2022-03-24T00:12:32.926" v="3638" actId="478"/>
          <ac:spMkLst>
            <pc:docMk/>
            <pc:sldMk cId="3908673856" sldId="265"/>
            <ac:spMk id="25" creationId="{FD86EC6B-F017-4DFC-B9B1-47D49E749E81}"/>
          </ac:spMkLst>
        </pc:spChg>
        <pc:spChg chg="add del mod">
          <ac:chgData name="Victor Beltran" userId="639a1d0ce86ce6d2" providerId="LiveId" clId="{D032905F-C916-4970-9D00-C5BE90955AA5}" dt="2022-03-24T00:12:32.926" v="3638" actId="478"/>
          <ac:spMkLst>
            <pc:docMk/>
            <pc:sldMk cId="3908673856" sldId="265"/>
            <ac:spMk id="26" creationId="{0DD676A6-3035-4257-8CD8-B9781D03A091}"/>
          </ac:spMkLst>
        </pc:spChg>
        <pc:spChg chg="add del mod">
          <ac:chgData name="Victor Beltran" userId="639a1d0ce86ce6d2" providerId="LiveId" clId="{D032905F-C916-4970-9D00-C5BE90955AA5}" dt="2022-03-24T00:12:32.926" v="3638" actId="478"/>
          <ac:spMkLst>
            <pc:docMk/>
            <pc:sldMk cId="3908673856" sldId="265"/>
            <ac:spMk id="27" creationId="{8CE078EE-AFDE-4092-91D9-94B3365A3992}"/>
          </ac:spMkLst>
        </pc:spChg>
        <pc:spChg chg="add del mod">
          <ac:chgData name="Victor Beltran" userId="639a1d0ce86ce6d2" providerId="LiveId" clId="{D032905F-C916-4970-9D00-C5BE90955AA5}" dt="2022-03-24T00:12:32.926" v="3638" actId="478"/>
          <ac:spMkLst>
            <pc:docMk/>
            <pc:sldMk cId="3908673856" sldId="265"/>
            <ac:spMk id="28" creationId="{69295DBE-8583-4EBB-9FFA-02404CD6CCF4}"/>
          </ac:spMkLst>
        </pc:spChg>
        <pc:spChg chg="add del mod">
          <ac:chgData name="Victor Beltran" userId="639a1d0ce86ce6d2" providerId="LiveId" clId="{D032905F-C916-4970-9D00-C5BE90955AA5}" dt="2022-03-24T00:12:32.926" v="3638" actId="478"/>
          <ac:spMkLst>
            <pc:docMk/>
            <pc:sldMk cId="3908673856" sldId="265"/>
            <ac:spMk id="29" creationId="{066E734E-9BAD-4753-A74B-EBF425076871}"/>
          </ac:spMkLst>
        </pc:spChg>
        <pc:spChg chg="add del mod">
          <ac:chgData name="Victor Beltran" userId="639a1d0ce86ce6d2" providerId="LiveId" clId="{D032905F-C916-4970-9D00-C5BE90955AA5}" dt="2022-03-24T00:12:32.926" v="3638" actId="478"/>
          <ac:spMkLst>
            <pc:docMk/>
            <pc:sldMk cId="3908673856" sldId="265"/>
            <ac:spMk id="30" creationId="{48CB5255-5CF8-42C6-9F78-66F5129BB199}"/>
          </ac:spMkLst>
        </pc:spChg>
        <pc:spChg chg="add del mod">
          <ac:chgData name="Victor Beltran" userId="639a1d0ce86ce6d2" providerId="LiveId" clId="{D032905F-C916-4970-9D00-C5BE90955AA5}" dt="2022-03-24T00:12:32.926" v="3638" actId="478"/>
          <ac:spMkLst>
            <pc:docMk/>
            <pc:sldMk cId="3908673856" sldId="265"/>
            <ac:spMk id="31" creationId="{0867BBB9-A6A5-4005-91B1-4D26C412AE07}"/>
          </ac:spMkLst>
        </pc:spChg>
        <pc:spChg chg="add del mod">
          <ac:chgData name="Victor Beltran" userId="639a1d0ce86ce6d2" providerId="LiveId" clId="{D032905F-C916-4970-9D00-C5BE90955AA5}" dt="2022-03-24T00:12:32.926" v="3638" actId="478"/>
          <ac:spMkLst>
            <pc:docMk/>
            <pc:sldMk cId="3908673856" sldId="265"/>
            <ac:spMk id="32" creationId="{1356A967-D8E3-4B62-B7C9-EC6288953190}"/>
          </ac:spMkLst>
        </pc:spChg>
        <pc:spChg chg="add del mod">
          <ac:chgData name="Victor Beltran" userId="639a1d0ce86ce6d2" providerId="LiveId" clId="{D032905F-C916-4970-9D00-C5BE90955AA5}" dt="2022-03-24T00:12:32.926" v="3638" actId="478"/>
          <ac:spMkLst>
            <pc:docMk/>
            <pc:sldMk cId="3908673856" sldId="265"/>
            <ac:spMk id="33" creationId="{244848FE-7345-40C9-A9D2-E149AC4F7773}"/>
          </ac:spMkLst>
        </pc:spChg>
        <pc:spChg chg="add del mod">
          <ac:chgData name="Victor Beltran" userId="639a1d0ce86ce6d2" providerId="LiveId" clId="{D032905F-C916-4970-9D00-C5BE90955AA5}" dt="2022-03-24T00:12:32.926" v="3638" actId="478"/>
          <ac:spMkLst>
            <pc:docMk/>
            <pc:sldMk cId="3908673856" sldId="265"/>
            <ac:spMk id="34" creationId="{CF7C8B5B-145D-40E5-97F0-049C31D87C31}"/>
          </ac:spMkLst>
        </pc:spChg>
        <pc:spChg chg="add mod">
          <ac:chgData name="Victor Beltran" userId="639a1d0ce86ce6d2" providerId="LiveId" clId="{D032905F-C916-4970-9D00-C5BE90955AA5}" dt="2022-03-24T00:13:25.255" v="3641" actId="571"/>
          <ac:spMkLst>
            <pc:docMk/>
            <pc:sldMk cId="3908673856" sldId="265"/>
            <ac:spMk id="35" creationId="{89945398-DB05-4148-82BA-FA30EF7B4A15}"/>
          </ac:spMkLst>
        </pc:spChg>
        <pc:spChg chg="add mod">
          <ac:chgData name="Victor Beltran" userId="639a1d0ce86ce6d2" providerId="LiveId" clId="{D032905F-C916-4970-9D00-C5BE90955AA5}" dt="2022-03-24T00:13:48.458" v="3643" actId="1076"/>
          <ac:spMkLst>
            <pc:docMk/>
            <pc:sldMk cId="3908673856" sldId="265"/>
            <ac:spMk id="36" creationId="{A87152BC-4EA4-47A4-B3C5-CAB8E5F6DAC0}"/>
          </ac:spMkLst>
        </pc:spChg>
        <pc:spChg chg="add mod">
          <ac:chgData name="Victor Beltran" userId="639a1d0ce86ce6d2" providerId="LiveId" clId="{D032905F-C916-4970-9D00-C5BE90955AA5}" dt="2022-03-24T00:13:48.458" v="3643" actId="1076"/>
          <ac:spMkLst>
            <pc:docMk/>
            <pc:sldMk cId="3908673856" sldId="265"/>
            <ac:spMk id="37" creationId="{D0E8690C-DACD-4B93-8861-F283303E01D9}"/>
          </ac:spMkLst>
        </pc:spChg>
        <pc:spChg chg="add mod">
          <ac:chgData name="Victor Beltran" userId="639a1d0ce86ce6d2" providerId="LiveId" clId="{D032905F-C916-4970-9D00-C5BE90955AA5}" dt="2022-03-24T00:16:39.020" v="3657" actId="5793"/>
          <ac:spMkLst>
            <pc:docMk/>
            <pc:sldMk cId="3908673856" sldId="265"/>
            <ac:spMk id="38" creationId="{789B5889-DBDD-465B-BF56-9257D431E189}"/>
          </ac:spMkLst>
        </pc:spChg>
        <pc:spChg chg="add mod">
          <ac:chgData name="Victor Beltran" userId="639a1d0ce86ce6d2" providerId="LiveId" clId="{D032905F-C916-4970-9D00-C5BE90955AA5}" dt="2022-03-24T00:16:57.279" v="3662" actId="122"/>
          <ac:spMkLst>
            <pc:docMk/>
            <pc:sldMk cId="3908673856" sldId="265"/>
            <ac:spMk id="39" creationId="{5C4A1D68-3491-414B-8E14-2F9C2D45942A}"/>
          </ac:spMkLst>
        </pc:spChg>
        <pc:spChg chg="add mod">
          <ac:chgData name="Victor Beltran" userId="639a1d0ce86ce6d2" providerId="LiveId" clId="{D032905F-C916-4970-9D00-C5BE90955AA5}" dt="2022-03-24T00:16:16.003" v="3650" actId="122"/>
          <ac:spMkLst>
            <pc:docMk/>
            <pc:sldMk cId="3908673856" sldId="265"/>
            <ac:spMk id="40" creationId="{F688C75E-CF96-4BE9-8F06-3A1F4BE8179C}"/>
          </ac:spMkLst>
        </pc:spChg>
        <pc:spChg chg="add mod">
          <ac:chgData name="Victor Beltran" userId="639a1d0ce86ce6d2" providerId="LiveId" clId="{D032905F-C916-4970-9D00-C5BE90955AA5}" dt="2022-03-24T00:16:26.036" v="3652" actId="122"/>
          <ac:spMkLst>
            <pc:docMk/>
            <pc:sldMk cId="3908673856" sldId="265"/>
            <ac:spMk id="41" creationId="{DBFF7D99-7920-40A2-8E1B-ACAA999A2B7B}"/>
          </ac:spMkLst>
        </pc:spChg>
        <pc:spChg chg="add mod">
          <ac:chgData name="Victor Beltran" userId="639a1d0ce86ce6d2" providerId="LiveId" clId="{D032905F-C916-4970-9D00-C5BE90955AA5}" dt="2022-03-24T00:21:29.686" v="3702" actId="20577"/>
          <ac:spMkLst>
            <pc:docMk/>
            <pc:sldMk cId="3908673856" sldId="265"/>
            <ac:spMk id="42" creationId="{AC129C57-FD14-486A-A208-102C25A2B443}"/>
          </ac:spMkLst>
        </pc:spChg>
        <pc:spChg chg="add del mod">
          <ac:chgData name="Victor Beltran" userId="639a1d0ce86ce6d2" providerId="LiveId" clId="{D032905F-C916-4970-9D00-C5BE90955AA5}" dt="2022-03-24T00:17:45.412" v="3681" actId="20577"/>
          <ac:spMkLst>
            <pc:docMk/>
            <pc:sldMk cId="3908673856" sldId="265"/>
            <ac:spMk id="43" creationId="{14D7948F-7FF0-45BD-AFA7-DD7681C2FD10}"/>
          </ac:spMkLst>
        </pc:spChg>
        <pc:picChg chg="add mod">
          <ac:chgData name="Victor Beltran" userId="639a1d0ce86ce6d2" providerId="LiveId" clId="{D032905F-C916-4970-9D00-C5BE90955AA5}" dt="2022-03-20T23:37:27.364" v="732"/>
          <ac:picMkLst>
            <pc:docMk/>
            <pc:sldMk cId="3908673856" sldId="265"/>
            <ac:picMk id="7" creationId="{BFD7C11B-79C0-426F-8A9F-02F91F3D2423}"/>
          </ac:picMkLst>
        </pc:picChg>
        <pc:picChg chg="add mod">
          <ac:chgData name="Victor Beltran" userId="639a1d0ce86ce6d2" providerId="LiveId" clId="{D032905F-C916-4970-9D00-C5BE90955AA5}" dt="2022-03-20T23:46:55.798" v="754" actId="571"/>
          <ac:picMkLst>
            <pc:docMk/>
            <pc:sldMk cId="3908673856" sldId="265"/>
            <ac:picMk id="8" creationId="{1395ECA0-BC8F-4F7B-B964-8A7015B667DD}"/>
          </ac:picMkLst>
        </pc:picChg>
        <pc:picChg chg="add mod">
          <ac:chgData name="Victor Beltran" userId="639a1d0ce86ce6d2" providerId="LiveId" clId="{D032905F-C916-4970-9D00-C5BE90955AA5}" dt="2022-03-20T23:47:49.278" v="759"/>
          <ac:picMkLst>
            <pc:docMk/>
            <pc:sldMk cId="3908673856" sldId="265"/>
            <ac:picMk id="9" creationId="{F8178DD5-7BE4-403E-91E2-26BA2220F4CE}"/>
          </ac:picMkLst>
        </pc:picChg>
        <pc:picChg chg="del">
          <ac:chgData name="Victor Beltran" userId="639a1d0ce86ce6d2" providerId="LiveId" clId="{D032905F-C916-4970-9D00-C5BE90955AA5}" dt="2022-03-20T23:38:44.952" v="736" actId="478"/>
          <ac:picMkLst>
            <pc:docMk/>
            <pc:sldMk cId="3908673856" sldId="265"/>
            <ac:picMk id="12" creationId="{F81DD2B4-8C8D-B74F-8F3B-07E9F4B7FF07}"/>
          </ac:picMkLst>
        </pc:picChg>
      </pc:sldChg>
      <pc:sldChg chg="addSp delSp modSp del mod delAnim">
        <pc:chgData name="Victor Beltran" userId="639a1d0ce86ce6d2" providerId="LiveId" clId="{D032905F-C916-4970-9D00-C5BE90955AA5}" dt="2022-03-21T00:00:53.758" v="783" actId="2696"/>
        <pc:sldMkLst>
          <pc:docMk/>
          <pc:sldMk cId="2389059841" sldId="266"/>
        </pc:sldMkLst>
        <pc:spChg chg="del mod">
          <ac:chgData name="Victor Beltran" userId="639a1d0ce86ce6d2" providerId="LiveId" clId="{D032905F-C916-4970-9D00-C5BE90955AA5}" dt="2022-03-20T23:28:22.233" v="694" actId="21"/>
          <ac:spMkLst>
            <pc:docMk/>
            <pc:sldMk cId="2389059841" sldId="266"/>
            <ac:spMk id="2" creationId="{F536E575-CC15-5342-8329-DA490F0E3350}"/>
          </ac:spMkLst>
        </pc:spChg>
        <pc:spChg chg="add mod">
          <ac:chgData name="Victor Beltran" userId="639a1d0ce86ce6d2" providerId="LiveId" clId="{D032905F-C916-4970-9D00-C5BE90955AA5}" dt="2022-03-20T23:28:22.233" v="694" actId="21"/>
          <ac:spMkLst>
            <pc:docMk/>
            <pc:sldMk cId="2389059841" sldId="266"/>
            <ac:spMk id="5" creationId="{2DB366E5-B2E1-4B35-8B55-E6B62D261C39}"/>
          </ac:spMkLst>
        </pc:spChg>
        <pc:spChg chg="del mod">
          <ac:chgData name="Victor Beltran" userId="639a1d0ce86ce6d2" providerId="LiveId" clId="{D032905F-C916-4970-9D00-C5BE90955AA5}" dt="2022-03-20T23:28:22.233" v="694" actId="21"/>
          <ac:spMkLst>
            <pc:docMk/>
            <pc:sldMk cId="2389059841" sldId="266"/>
            <ac:spMk id="8" creationId="{690666D9-9668-EF4E-A20F-1C49B4272371}"/>
          </ac:spMkLst>
        </pc:spChg>
        <pc:spChg chg="del mod">
          <ac:chgData name="Victor Beltran" userId="639a1d0ce86ce6d2" providerId="LiveId" clId="{D032905F-C916-4970-9D00-C5BE90955AA5}" dt="2022-03-20T23:28:22.233" v="694" actId="21"/>
          <ac:spMkLst>
            <pc:docMk/>
            <pc:sldMk cId="2389059841" sldId="266"/>
            <ac:spMk id="11" creationId="{2DAE82F1-03D0-A24C-A90B-236174991E55}"/>
          </ac:spMkLst>
        </pc:spChg>
        <pc:spChg chg="add del mod">
          <ac:chgData name="Victor Beltran" userId="639a1d0ce86ce6d2" providerId="LiveId" clId="{D032905F-C916-4970-9D00-C5BE90955AA5}" dt="2022-03-20T23:28:22.233" v="694" actId="21"/>
          <ac:spMkLst>
            <pc:docMk/>
            <pc:sldMk cId="2389059841" sldId="266"/>
            <ac:spMk id="13" creationId="{B7307346-EFE1-4101-A862-401696E9D36F}"/>
          </ac:spMkLst>
        </pc:spChg>
        <pc:spChg chg="del mod">
          <ac:chgData name="Victor Beltran" userId="639a1d0ce86ce6d2" providerId="LiveId" clId="{D032905F-C916-4970-9D00-C5BE90955AA5}" dt="2022-03-20T23:28:22.233" v="694" actId="21"/>
          <ac:spMkLst>
            <pc:docMk/>
            <pc:sldMk cId="2389059841" sldId="266"/>
            <ac:spMk id="14" creationId="{C13A6DE1-865B-5745-8305-3B48F506E573}"/>
          </ac:spMkLst>
        </pc:spChg>
        <pc:spChg chg="del mod">
          <ac:chgData name="Victor Beltran" userId="639a1d0ce86ce6d2" providerId="LiveId" clId="{D032905F-C916-4970-9D00-C5BE90955AA5}" dt="2022-03-20T23:28:22.233" v="694" actId="21"/>
          <ac:spMkLst>
            <pc:docMk/>
            <pc:sldMk cId="2389059841" sldId="266"/>
            <ac:spMk id="15" creationId="{5B68575D-E18D-6A44-98D1-9A5E3954AF16}"/>
          </ac:spMkLst>
        </pc:spChg>
        <pc:spChg chg="del mod">
          <ac:chgData name="Victor Beltran" userId="639a1d0ce86ce6d2" providerId="LiveId" clId="{D032905F-C916-4970-9D00-C5BE90955AA5}" dt="2022-03-20T23:28:22.233" v="694" actId="21"/>
          <ac:spMkLst>
            <pc:docMk/>
            <pc:sldMk cId="2389059841" sldId="266"/>
            <ac:spMk id="16" creationId="{AE37EFFC-4087-144D-8D6A-9BBA8D4D10E8}"/>
          </ac:spMkLst>
        </pc:spChg>
        <pc:spChg chg="del mod">
          <ac:chgData name="Victor Beltran" userId="639a1d0ce86ce6d2" providerId="LiveId" clId="{D032905F-C916-4970-9D00-C5BE90955AA5}" dt="2022-03-20T23:28:22.233" v="694" actId="21"/>
          <ac:spMkLst>
            <pc:docMk/>
            <pc:sldMk cId="2389059841" sldId="266"/>
            <ac:spMk id="17" creationId="{6717F7AB-A02C-1D4D-BC64-EE9DED5131EE}"/>
          </ac:spMkLst>
        </pc:spChg>
        <pc:spChg chg="del mod">
          <ac:chgData name="Victor Beltran" userId="639a1d0ce86ce6d2" providerId="LiveId" clId="{D032905F-C916-4970-9D00-C5BE90955AA5}" dt="2022-03-20T23:06:34.509" v="520" actId="478"/>
          <ac:spMkLst>
            <pc:docMk/>
            <pc:sldMk cId="2389059841" sldId="266"/>
            <ac:spMk id="18" creationId="{BEF23579-B975-E54E-AF55-D63C2EF1C0CF}"/>
          </ac:spMkLst>
        </pc:spChg>
        <pc:spChg chg="add del mod">
          <ac:chgData name="Victor Beltran" userId="639a1d0ce86ce6d2" providerId="LiveId" clId="{D032905F-C916-4970-9D00-C5BE90955AA5}" dt="2022-03-20T23:28:22.233" v="694" actId="21"/>
          <ac:spMkLst>
            <pc:docMk/>
            <pc:sldMk cId="2389059841" sldId="266"/>
            <ac:spMk id="19" creationId="{33412D28-E5BE-4CA3-851C-F633F133C85A}"/>
          </ac:spMkLst>
        </pc:spChg>
        <pc:spChg chg="add del mod">
          <ac:chgData name="Victor Beltran" userId="639a1d0ce86ce6d2" providerId="LiveId" clId="{D032905F-C916-4970-9D00-C5BE90955AA5}" dt="2022-03-20T23:28:22.233" v="694" actId="21"/>
          <ac:spMkLst>
            <pc:docMk/>
            <pc:sldMk cId="2389059841" sldId="266"/>
            <ac:spMk id="20" creationId="{2BAF3779-C6D8-4755-A998-4EA99D90B33D}"/>
          </ac:spMkLst>
        </pc:spChg>
        <pc:picChg chg="del">
          <ac:chgData name="Victor Beltran" userId="639a1d0ce86ce6d2" providerId="LiveId" clId="{D032905F-C916-4970-9D00-C5BE90955AA5}" dt="2022-03-20T23:19:40.303" v="678" actId="478"/>
          <ac:picMkLst>
            <pc:docMk/>
            <pc:sldMk cId="2389059841" sldId="266"/>
            <ac:picMk id="4" creationId="{5066F5EC-62D8-E067-968C-5CACEC9AFC77}"/>
          </ac:picMkLst>
        </pc:picChg>
        <pc:picChg chg="del mod">
          <ac:chgData name="Victor Beltran" userId="639a1d0ce86ce6d2" providerId="LiveId" clId="{D032905F-C916-4970-9D00-C5BE90955AA5}" dt="2022-03-20T23:28:22.233" v="694" actId="21"/>
          <ac:picMkLst>
            <pc:docMk/>
            <pc:sldMk cId="2389059841" sldId="266"/>
            <ac:picMk id="7" creationId="{D2099F2C-CC67-2243-B628-4BF746F82B2D}"/>
          </ac:picMkLst>
        </pc:picChg>
        <pc:picChg chg="del mod">
          <ac:chgData name="Victor Beltran" userId="639a1d0ce86ce6d2" providerId="LiveId" clId="{D032905F-C916-4970-9D00-C5BE90955AA5}" dt="2022-03-20T23:28:22.233" v="694" actId="21"/>
          <ac:picMkLst>
            <pc:docMk/>
            <pc:sldMk cId="2389059841" sldId="266"/>
            <ac:picMk id="9" creationId="{23733FC1-8D72-884B-9FB8-5A8FD3062390}"/>
          </ac:picMkLst>
        </pc:picChg>
        <pc:picChg chg="add del mod">
          <ac:chgData name="Victor Beltran" userId="639a1d0ce86ce6d2" providerId="LiveId" clId="{D032905F-C916-4970-9D00-C5BE90955AA5}" dt="2022-03-20T23:27:12.874" v="691"/>
          <ac:picMkLst>
            <pc:docMk/>
            <pc:sldMk cId="2389059841" sldId="266"/>
            <ac:picMk id="21" creationId="{2EB36F63-06EB-449A-88C4-54D88938C2B8}"/>
          </ac:picMkLst>
        </pc:picChg>
      </pc:sldChg>
      <pc:sldChg chg="del">
        <pc:chgData name="Victor Beltran" userId="639a1d0ce86ce6d2" providerId="LiveId" clId="{D032905F-C916-4970-9D00-C5BE90955AA5}" dt="2022-03-21T00:00:27.774" v="779" actId="2696"/>
        <pc:sldMkLst>
          <pc:docMk/>
          <pc:sldMk cId="3437765903" sldId="267"/>
        </pc:sldMkLst>
      </pc:sldChg>
      <pc:sldChg chg="addSp delSp modSp add del mod delAnim modAnim">
        <pc:chgData name="Victor Beltran" userId="639a1d0ce86ce6d2" providerId="LiveId" clId="{D032905F-C916-4970-9D00-C5BE90955AA5}" dt="2022-03-24T00:27:32.273" v="3778" actId="47"/>
        <pc:sldMkLst>
          <pc:docMk/>
          <pc:sldMk cId="137593839" sldId="268"/>
        </pc:sldMkLst>
        <pc:spChg chg="add del mod">
          <ac:chgData name="Victor Beltran" userId="639a1d0ce86ce6d2" providerId="LiveId" clId="{D032905F-C916-4970-9D00-C5BE90955AA5}" dt="2022-03-23T23:17:59.450" v="3347" actId="20577"/>
          <ac:spMkLst>
            <pc:docMk/>
            <pc:sldMk cId="137593839" sldId="268"/>
            <ac:spMk id="2" creationId="{F536E575-CC15-5342-8329-DA490F0E3350}"/>
          </ac:spMkLst>
        </pc:spChg>
        <pc:spChg chg="add del mod">
          <ac:chgData name="Victor Beltran" userId="639a1d0ce86ce6d2" providerId="LiveId" clId="{D032905F-C916-4970-9D00-C5BE90955AA5}" dt="2022-03-21T20:13:38.643" v="1255" actId="478"/>
          <ac:spMkLst>
            <pc:docMk/>
            <pc:sldMk cId="137593839" sldId="268"/>
            <ac:spMk id="6" creationId="{9372D747-9CF4-47C3-B3AD-365DEB3B4C58}"/>
          </ac:spMkLst>
        </pc:spChg>
        <pc:graphicFrameChg chg="mod">
          <ac:chgData name="Victor Beltran" userId="639a1d0ce86ce6d2" providerId="LiveId" clId="{D032905F-C916-4970-9D00-C5BE90955AA5}" dt="2022-03-21T22:56:46.623" v="1908"/>
          <ac:graphicFrameMkLst>
            <pc:docMk/>
            <pc:sldMk cId="137593839" sldId="268"/>
            <ac:graphicFrameMk id="5" creationId="{BD3380C1-BB97-8C47-A1A6-BEAC7FE16799}"/>
          </ac:graphicFrameMkLst>
        </pc:graphicFrameChg>
        <pc:graphicFrameChg chg="add del mod modGraphic">
          <ac:chgData name="Victor Beltran" userId="639a1d0ce86ce6d2" providerId="LiveId" clId="{D032905F-C916-4970-9D00-C5BE90955AA5}" dt="2022-03-21T20:38:05.759" v="1368" actId="1032"/>
          <ac:graphicFrameMkLst>
            <pc:docMk/>
            <pc:sldMk cId="137593839" sldId="268"/>
            <ac:graphicFrameMk id="7" creationId="{ECB781C7-80DD-4ACA-90DD-424CE7EF6395}"/>
          </ac:graphicFrameMkLst>
        </pc:graphicFrameChg>
        <pc:picChg chg="del">
          <ac:chgData name="Victor Beltran" userId="639a1d0ce86ce6d2" providerId="LiveId" clId="{D032905F-C916-4970-9D00-C5BE90955AA5}" dt="2022-03-20T23:20:56.339" v="685" actId="478"/>
          <ac:picMkLst>
            <pc:docMk/>
            <pc:sldMk cId="137593839" sldId="268"/>
            <ac:picMk id="12" creationId="{F81DD2B4-8C8D-B74F-8F3B-07E9F4B7FF07}"/>
          </ac:picMkLst>
        </pc:picChg>
      </pc:sldChg>
      <pc:sldChg chg="new del">
        <pc:chgData name="Victor Beltran" userId="639a1d0ce86ce6d2" providerId="LiveId" clId="{D032905F-C916-4970-9D00-C5BE90955AA5}" dt="2022-03-20T23:20:44.281" v="683" actId="680"/>
        <pc:sldMkLst>
          <pc:docMk/>
          <pc:sldMk cId="3228299237" sldId="268"/>
        </pc:sldMkLst>
      </pc:sldChg>
      <pc:sldChg chg="addSp delSp modSp add mod ord addAnim delAnim modAnim">
        <pc:chgData name="Victor Beltran" userId="639a1d0ce86ce6d2" providerId="LiveId" clId="{D032905F-C916-4970-9D00-C5BE90955AA5}" dt="2022-03-24T00:10:33.447" v="3637" actId="478"/>
        <pc:sldMkLst>
          <pc:docMk/>
          <pc:sldMk cId="3868349313" sldId="269"/>
        </pc:sldMkLst>
        <pc:spChg chg="add del mod">
          <ac:chgData name="Victor Beltran" userId="639a1d0ce86ce6d2" providerId="LiveId" clId="{D032905F-C916-4970-9D00-C5BE90955AA5}" dt="2022-03-20T23:33:09.873" v="709" actId="478"/>
          <ac:spMkLst>
            <pc:docMk/>
            <pc:sldMk cId="3868349313" sldId="269"/>
            <ac:spMk id="2" creationId="{F536E575-CC15-5342-8329-DA490F0E3350}"/>
          </ac:spMkLst>
        </pc:spChg>
        <pc:spChg chg="mod">
          <ac:chgData name="Victor Beltran" userId="639a1d0ce86ce6d2" providerId="LiveId" clId="{D032905F-C916-4970-9D00-C5BE90955AA5}" dt="2022-03-23T23:56:54.079" v="3595" actId="14100"/>
          <ac:spMkLst>
            <pc:docMk/>
            <pc:sldMk cId="3868349313" sldId="269"/>
            <ac:spMk id="3" creationId="{E8E4EB35-3B39-E04E-A977-E790D7096B46}"/>
          </ac:spMkLst>
        </pc:spChg>
        <pc:spChg chg="add mod">
          <ac:chgData name="Victor Beltran" userId="639a1d0ce86ce6d2" providerId="LiveId" clId="{D032905F-C916-4970-9D00-C5BE90955AA5}" dt="2022-03-21T23:08:19.500" v="2029" actId="207"/>
          <ac:spMkLst>
            <pc:docMk/>
            <pc:sldMk cId="3868349313" sldId="269"/>
            <ac:spMk id="5" creationId="{56F9DCC8-3A99-4ACA-9895-8AE03B7BDD5D}"/>
          </ac:spMkLst>
        </pc:spChg>
        <pc:spChg chg="add mod">
          <ac:chgData name="Victor Beltran" userId="639a1d0ce86ce6d2" providerId="LiveId" clId="{D032905F-C916-4970-9D00-C5BE90955AA5}" dt="2022-03-21T23:08:36.629" v="2057" actId="20577"/>
          <ac:spMkLst>
            <pc:docMk/>
            <pc:sldMk cId="3868349313" sldId="269"/>
            <ac:spMk id="8" creationId="{40341231-05DB-495B-A7DE-7AB9A5AD44EF}"/>
          </ac:spMkLst>
        </pc:spChg>
        <pc:spChg chg="add mod">
          <ac:chgData name="Victor Beltran" userId="639a1d0ce86ce6d2" providerId="LiveId" clId="{D032905F-C916-4970-9D00-C5BE90955AA5}" dt="2022-03-20T23:28:39.943" v="695"/>
          <ac:spMkLst>
            <pc:docMk/>
            <pc:sldMk cId="3868349313" sldId="269"/>
            <ac:spMk id="9" creationId="{B7373B54-691D-48C2-8F2F-F80A8DA8BBA9}"/>
          </ac:spMkLst>
        </pc:spChg>
        <pc:spChg chg="add mod">
          <ac:chgData name="Victor Beltran" userId="639a1d0ce86ce6d2" providerId="LiveId" clId="{D032905F-C916-4970-9D00-C5BE90955AA5}" dt="2022-03-21T23:03:21.517" v="1966" actId="1076"/>
          <ac:spMkLst>
            <pc:docMk/>
            <pc:sldMk cId="3868349313" sldId="269"/>
            <ac:spMk id="10" creationId="{FC8A7D40-239F-4A9A-82D6-2FC5BF47E8CE}"/>
          </ac:spMkLst>
        </pc:spChg>
        <pc:spChg chg="add mod">
          <ac:chgData name="Victor Beltran" userId="639a1d0ce86ce6d2" providerId="LiveId" clId="{D032905F-C916-4970-9D00-C5BE90955AA5}" dt="2022-03-22T17:21:55.626" v="2175" actId="1076"/>
          <ac:spMkLst>
            <pc:docMk/>
            <pc:sldMk cId="3868349313" sldId="269"/>
            <ac:spMk id="11" creationId="{764A9397-421C-4B5D-96EA-6EF428951F85}"/>
          </ac:spMkLst>
        </pc:spChg>
        <pc:spChg chg="add mod">
          <ac:chgData name="Victor Beltran" userId="639a1d0ce86ce6d2" providerId="LiveId" clId="{D032905F-C916-4970-9D00-C5BE90955AA5}" dt="2022-03-21T23:03:17.333" v="1965" actId="1076"/>
          <ac:spMkLst>
            <pc:docMk/>
            <pc:sldMk cId="3868349313" sldId="269"/>
            <ac:spMk id="12" creationId="{E7D0CB10-7DD9-4C5B-A50B-ADA5CF2EDDD8}"/>
          </ac:spMkLst>
        </pc:spChg>
        <pc:spChg chg="add mod">
          <ac:chgData name="Victor Beltran" userId="639a1d0ce86ce6d2" providerId="LiveId" clId="{D032905F-C916-4970-9D00-C5BE90955AA5}" dt="2022-03-22T17:21:48.538" v="2174" actId="1076"/>
          <ac:spMkLst>
            <pc:docMk/>
            <pc:sldMk cId="3868349313" sldId="269"/>
            <ac:spMk id="13" creationId="{DF4F1B8F-354D-48B3-978A-C8B61A85FEF8}"/>
          </ac:spMkLst>
        </pc:spChg>
        <pc:spChg chg="add mod">
          <ac:chgData name="Victor Beltran" userId="639a1d0ce86ce6d2" providerId="LiveId" clId="{D032905F-C916-4970-9D00-C5BE90955AA5}" dt="2022-03-21T23:06:51.535" v="2023" actId="207"/>
          <ac:spMkLst>
            <pc:docMk/>
            <pc:sldMk cId="3868349313" sldId="269"/>
            <ac:spMk id="14" creationId="{24C4E50D-663F-4B36-AA7A-5E51A1A227FA}"/>
          </ac:spMkLst>
        </pc:spChg>
        <pc:spChg chg="add mod">
          <ac:chgData name="Victor Beltran" userId="639a1d0ce86ce6d2" providerId="LiveId" clId="{D032905F-C916-4970-9D00-C5BE90955AA5}" dt="2022-03-21T23:06:51.535" v="2023" actId="207"/>
          <ac:spMkLst>
            <pc:docMk/>
            <pc:sldMk cId="3868349313" sldId="269"/>
            <ac:spMk id="15" creationId="{BB8851A2-00EE-4F49-86F7-640FCA7D5010}"/>
          </ac:spMkLst>
        </pc:spChg>
        <pc:spChg chg="add mod">
          <ac:chgData name="Victor Beltran" userId="639a1d0ce86ce6d2" providerId="LiveId" clId="{D032905F-C916-4970-9D00-C5BE90955AA5}" dt="2022-03-21T23:06:51.535" v="2023" actId="207"/>
          <ac:spMkLst>
            <pc:docMk/>
            <pc:sldMk cId="3868349313" sldId="269"/>
            <ac:spMk id="16" creationId="{745424E3-5143-497F-8EC2-E4577ACC1E6F}"/>
          </ac:spMkLst>
        </pc:spChg>
        <pc:picChg chg="add del mod">
          <ac:chgData name="Victor Beltran" userId="639a1d0ce86ce6d2" providerId="LiveId" clId="{D032905F-C916-4970-9D00-C5BE90955AA5}" dt="2022-03-24T00:10:33.447" v="3637" actId="478"/>
          <ac:picMkLst>
            <pc:docMk/>
            <pc:sldMk cId="3868349313" sldId="269"/>
            <ac:picMk id="2" creationId="{F14DC578-2C43-4724-9D6C-421C640F0085}"/>
          </ac:picMkLst>
        </pc:picChg>
        <pc:picChg chg="mod ord">
          <ac:chgData name="Victor Beltran" userId="639a1d0ce86ce6d2" providerId="LiveId" clId="{D032905F-C916-4970-9D00-C5BE90955AA5}" dt="2022-03-23T23:57:08.459" v="3596" actId="171"/>
          <ac:picMkLst>
            <pc:docMk/>
            <pc:sldMk cId="3868349313" sldId="269"/>
            <ac:picMk id="4" creationId="{5066F5EC-62D8-E067-968C-5CACEC9AFC77}"/>
          </ac:picMkLst>
        </pc:picChg>
        <pc:picChg chg="add del mod ord">
          <ac:chgData name="Victor Beltran" userId="639a1d0ce86ce6d2" providerId="LiveId" clId="{D032905F-C916-4970-9D00-C5BE90955AA5}" dt="2022-03-24T00:10:20.013" v="3619" actId="478"/>
          <ac:picMkLst>
            <pc:docMk/>
            <pc:sldMk cId="3868349313" sldId="269"/>
            <ac:picMk id="6" creationId="{BB859B87-DDA5-4D8B-8FBF-0C7BCEAEB482}"/>
          </ac:picMkLst>
        </pc:picChg>
        <pc:picChg chg="add mod ord">
          <ac:chgData name="Victor Beltran" userId="639a1d0ce86ce6d2" providerId="LiveId" clId="{D032905F-C916-4970-9D00-C5BE90955AA5}" dt="2022-03-24T00:10:27.172" v="3636" actId="170"/>
          <ac:picMkLst>
            <pc:docMk/>
            <pc:sldMk cId="3868349313" sldId="269"/>
            <ac:picMk id="7" creationId="{9E9BF2B7-15EB-4A62-BB52-A86CD47892AE}"/>
          </ac:picMkLst>
        </pc:picChg>
        <pc:picChg chg="add del mod ord">
          <ac:chgData name="Victor Beltran" userId="639a1d0ce86ce6d2" providerId="LiveId" clId="{D032905F-C916-4970-9D00-C5BE90955AA5}" dt="2022-03-24T00:10:23.917" v="3628" actId="171"/>
          <ac:picMkLst>
            <pc:docMk/>
            <pc:sldMk cId="3868349313" sldId="269"/>
            <ac:picMk id="17" creationId="{913B3F8A-A38E-4F64-A291-D0D4A9EBBE3C}"/>
          </ac:picMkLst>
        </pc:picChg>
        <pc:picChg chg="add del mod">
          <ac:chgData name="Victor Beltran" userId="639a1d0ce86ce6d2" providerId="LiveId" clId="{D032905F-C916-4970-9D00-C5BE90955AA5}" dt="2022-03-24T00:10:22.411" v="3626"/>
          <ac:picMkLst>
            <pc:docMk/>
            <pc:sldMk cId="3868349313" sldId="269"/>
            <ac:picMk id="18" creationId="{4519FEC5-1EAA-4FA6-A1AB-62078ECC875A}"/>
          </ac:picMkLst>
        </pc:picChg>
      </pc:sldChg>
      <pc:sldChg chg="addSp delSp modSp add mod modAnim">
        <pc:chgData name="Victor Beltran" userId="639a1d0ce86ce6d2" providerId="LiveId" clId="{D032905F-C916-4970-9D00-C5BE90955AA5}" dt="2022-03-22T19:15:59.583" v="3185" actId="1076"/>
        <pc:sldMkLst>
          <pc:docMk/>
          <pc:sldMk cId="160532903" sldId="270"/>
        </pc:sldMkLst>
        <pc:spChg chg="mod">
          <ac:chgData name="Victor Beltran" userId="639a1d0ce86ce6d2" providerId="LiveId" clId="{D032905F-C916-4970-9D00-C5BE90955AA5}" dt="2022-03-21T22:30:50.726" v="1575" actId="20577"/>
          <ac:spMkLst>
            <pc:docMk/>
            <pc:sldMk cId="160532903" sldId="270"/>
            <ac:spMk id="2" creationId="{F536E575-CC15-5342-8329-DA490F0E3350}"/>
          </ac:spMkLst>
        </pc:spChg>
        <pc:spChg chg="mod">
          <ac:chgData name="Victor Beltran" userId="639a1d0ce86ce6d2" providerId="LiveId" clId="{D032905F-C916-4970-9D00-C5BE90955AA5}" dt="2022-03-21T21:42:58.201" v="1543" actId="14100"/>
          <ac:spMkLst>
            <pc:docMk/>
            <pc:sldMk cId="160532903" sldId="270"/>
            <ac:spMk id="3" creationId="{E8E4EB35-3B39-E04E-A977-E790D7096B46}"/>
          </ac:spMkLst>
        </pc:spChg>
        <pc:spChg chg="add del mod">
          <ac:chgData name="Victor Beltran" userId="639a1d0ce86ce6d2" providerId="LiveId" clId="{D032905F-C916-4970-9D00-C5BE90955AA5}" dt="2022-03-21T22:06:50.921" v="1572"/>
          <ac:spMkLst>
            <pc:docMk/>
            <pc:sldMk cId="160532903" sldId="270"/>
            <ac:spMk id="7" creationId="{9D53E655-D41D-44DD-950B-2DCCD24E492B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9" creationId="{9DD3E852-8527-49F7-A285-8CE94680ACDD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0" creationId="{78641F42-3F39-45DB-8A24-4634BBBB7B04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6" creationId="{1BCF3D5F-840A-40E2-B7EC-D965D03B5D8F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7" creationId="{5F703A7C-E7DC-4C9D-9A7F-E855B4F7FBCA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8" creationId="{F752E36A-A882-4BA3-9FB8-6C1A76832022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9" creationId="{0A02020A-3EE0-4CEA-AC6C-493C3794BA8F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20" creationId="{FFBFD416-D1DB-479C-8E1F-D19A69E1C296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21" creationId="{7254235B-0BD1-41F9-B40B-87259D663956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22" creationId="{4647B3F6-41B9-4089-B9FC-8E90D6F0BCD1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23" creationId="{48E2B3F5-E691-40C0-A519-B20A0C2C72A0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24" creationId="{2C8FB337-6E17-49B6-B548-9A12FB5D563B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25" creationId="{9572DEC8-EC11-4E8F-9EC0-01D19EA312D6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26" creationId="{B0B9859C-8E3A-46D0-870B-586B338B12C6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27" creationId="{109753A5-802F-4FE9-A434-4372F45E7C5E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28" creationId="{C3377E30-F627-433D-AE34-EE457ACD2EDE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29" creationId="{9BF68AB3-4E95-4CAA-A17B-9CF2D4A47B72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30" creationId="{C02D6A9F-5DB1-4C52-8FF4-2AF45D460B5B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31" creationId="{0780E5F8-00AA-450A-8FAB-88E507A6B25E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32" creationId="{C5CF4222-C2C7-4E5E-8F52-1AE0A23DACBF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33" creationId="{A53F9BB2-15D1-4132-A88F-24731632D3BA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34" creationId="{C1502F6D-8C9B-4CF6-8ABE-C4ECD6AD1178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35" creationId="{E0E2AFD4-9913-4497-97CD-6777C7B5ADB4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36" creationId="{7C91F359-7011-4C90-A0FC-0DB1B657B5FB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37" creationId="{A5A115D4-7E6B-4435-977D-076E8F1FFB89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39" creationId="{4D5D8F15-DEC9-44ED-8B14-03B0AAAE25DD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40" creationId="{925CFF3E-6309-46A3-9320-640772949B75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46" creationId="{C02142BB-11DE-4826-AF64-E790C29093C1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47" creationId="{2E255A46-F5C7-425F-B8C5-5B32873ED407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48" creationId="{B71ADEC1-126D-4F46-8965-DDCE3F5D9986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49" creationId="{8FD3138E-2CA1-4073-A433-55A25CED13DF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50" creationId="{2C90B0A9-F104-4AC6-9E6F-2452C9665C1D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51" creationId="{6D8B11D5-FDA4-4E56-9B26-38A8A1E6E188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52" creationId="{C50791DB-0880-46BA-B40C-8429A0BA31F3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53" creationId="{A4958623-EC9F-48DB-B3AC-F349092BB6B9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54" creationId="{9814A79A-1CEC-4451-9C67-FD610493FA54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55" creationId="{623DDB61-E0F6-45A3-8C44-1425E950C2E2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56" creationId="{74E9E239-887D-420C-AF68-1037D27AA804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57" creationId="{4BAA0018-741B-4452-BDED-9CB3CF450115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58" creationId="{13D3220C-3847-4AF9-8B69-B8F8C727768B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59" creationId="{FCBBD1BA-5AE3-4BFA-91FD-51BF2C3CF95B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60" creationId="{3C9599F8-7F5B-4ED5-89AD-F824EC908944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61" creationId="{EC3C3FD8-ED54-46C1-BDE0-947A0DDCE181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62" creationId="{D5ADF68F-6D36-4382-A9F4-492A8B35DC06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63" creationId="{2835B9D8-BB42-40B8-B7F0-AD9D98A588A8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64" creationId="{9F728CAB-740F-4A0E-96F7-AD62479795EE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65" creationId="{62FB0879-131C-4C0C-90B6-DFDF4820AE1F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66" creationId="{041E1102-8534-44BA-BCD0-9D518042076E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67" creationId="{1B6535FE-09EF-4930-B733-C309905264C8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75" creationId="{1CB70D22-9F0D-4E62-A5AA-FDBD68B7BC4D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80" creationId="{6603CD8F-8D28-4ED6-8A05-6DD3C050CE1E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81" creationId="{352E258A-A19C-4C23-AFD2-6983FE5F6518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82" creationId="{48DF78B5-C86E-4C1F-9120-372D3E1DD132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83" creationId="{8A776CA7-301E-43E7-9AF1-A39B9C00EFF0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84" creationId="{7851EF3D-1BD1-4DB8-BF93-3DAF7DFF71F1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85" creationId="{6ED0D567-D0D6-4FDE-BA0B-2FC6BEB99686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94" creationId="{0A8B7FF1-93CF-4E7E-9038-2D4BA8FF3B3E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95" creationId="{16CE8BF1-98A5-4AC0-88E5-E509463C10D4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96" creationId="{4064457E-3118-4231-AFA9-F965E7387C29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97" creationId="{3A0F3D13-2E31-45C7-AD38-34236110875C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98" creationId="{D3C9D82E-A6F4-42F0-8E84-5C96F76D9E90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99" creationId="{ABA9F044-30FB-4706-B996-9AE08CB7A9AD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00" creationId="{B9E4356A-D4DB-4A45-A94D-22038D703B27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01" creationId="{91FEA126-6561-4B5D-89B2-A0758E4419A3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02" creationId="{DBA7F71C-1DB7-4C29-8C46-56D9AF4CF65D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03" creationId="{25EA2899-00E1-4805-818F-A4C580C17EE9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04" creationId="{92036B16-55E4-42FD-BC9D-82DB14B53AFF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05" creationId="{10B25134-9801-4EDD-936F-43D846D5C5C3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06" creationId="{7B0AB1FC-5525-475F-85E6-38A93598AFE0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07" creationId="{E05B5332-71B8-4A37-A90C-121289CB5C8A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08" creationId="{DA751E04-0F21-4C1C-9124-F0A4AE555798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09" creationId="{2897B0C0-6E7B-4CAF-A6E5-521A0BFDCA11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10" creationId="{1426488F-EFE0-4039-AC81-7748BBFB5462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11" creationId="{FD7D5E68-BC01-462C-B933-4D33C5EBFA2E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24" creationId="{A172508D-5BFB-4518-94D9-F8CD6F43F722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25" creationId="{90F97D3C-888A-4CAC-BC95-ED03D7706172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26" creationId="{9ABD931C-BE14-4AC6-A635-BF40CEC0AC28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27" creationId="{A18110F6-AF0B-4807-9DC0-05F9CFB88897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28" creationId="{CA62D96C-0B5A-43BB-B399-86E243D384B7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29" creationId="{7DD211AB-D12B-454C-9D57-55D86E2E33DD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30" creationId="{9C2DBF45-C7B0-46AF-A3A9-40897D3C4171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31" creationId="{22BCB716-A76A-48E6-92EF-A51E34E64094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32" creationId="{0366E1C2-D4DC-4151-925D-5007CF50EFE7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33" creationId="{FC6381EA-DBE2-42E1-BF68-C2A63BD16CAC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34" creationId="{D94ECA1C-F100-40A6-9D36-C00F5D710DE7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35" creationId="{98DB7D14-4A6B-43FD-8AB4-8484A1C26E0A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36" creationId="{0EB21B1B-9734-4A14-BE19-8DD7AC425380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37" creationId="{3E21B01C-E51E-4D5C-89A6-4709032CC940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38" creationId="{323A8510-68A5-4A07-880D-F35A6AE90C95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39" creationId="{A38E6FE8-D76D-4EA1-A455-F42E3FCDEA3C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40" creationId="{4814891B-AC0C-4F81-B72E-1DE93CDA5EBB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41" creationId="{F0D2D48E-D82C-459F-995B-A56AC4E063E2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48" creationId="{8466B89A-90AE-4F26-AA95-200B74472DDD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49" creationId="{CA203FE9-18B8-4DC0-AE2E-B795CFCAA356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50" creationId="{05D2CAB3-6FC8-4164-A4D7-E28CCA721106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51" creationId="{B72DBFBA-B3C1-4F47-888E-F478F47EA12A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52" creationId="{0A3FC07D-8F4E-48CD-919D-3676DBFAAE25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53" creationId="{9082CA58-C493-43D9-B8A3-45AB1936A9B0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54" creationId="{0D776A1D-48AE-4F24-9266-0BF15785BC18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55" creationId="{317C0AF5-53EA-4790-8E12-A01B5642248C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56" creationId="{15BC7431-7F87-4169-8823-570BA7B5A12D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57" creationId="{94C38D12-EB59-4DD8-B068-39294FBDBB75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58" creationId="{773B89A4-4309-4B0B-ADF0-00B3656111B2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59" creationId="{23ED01A0-F6B9-4C9C-B521-5727B4D53A5C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60" creationId="{506072D7-1966-4D02-A41F-9A9661197AA4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61" creationId="{E4CDD531-3984-4A72-9B92-63F2DA143FE1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62" creationId="{041E747A-15B3-47AE-BC1A-FE80772A1985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63" creationId="{0BDBDC5C-CADA-4495-A100-DE10F1E80212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64" creationId="{5B95E94D-97C7-4192-A73B-1CDA16CFB4E1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65" creationId="{FFD43152-1DA6-4A7C-B0CC-5D8691D560C6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72" creationId="{465FB412-0891-4C01-ABA9-A982B1EB8F88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73" creationId="{2371E35F-6529-4BBE-A6A7-AFF171276ED4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74" creationId="{69BE0566-13C9-45F6-9148-0ACA3B8EEB1E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75" creationId="{CF9889A7-2983-4489-B2E8-FB098F9ABE8A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76" creationId="{922EB2C4-A2A5-47C8-9547-2719C15A5300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77" creationId="{A47A9DFF-947B-477C-8174-1CFB34EE456E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78" creationId="{1467B9D7-4FD1-489C-8E2E-D9A55BE24514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79" creationId="{87CB2D17-D68E-4BAE-9374-558F1B6B4732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80" creationId="{A45943DB-D71E-4CE3-A59A-9E1D80EF82D8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81" creationId="{8B7AD066-A0D2-418A-BD30-08DE854B27FB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82" creationId="{1C2EDAEA-0CB4-44B7-B158-004BBC1EC8AA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83" creationId="{6197D6E6-59BB-4D86-8F6E-7E2F2A0CA99C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84" creationId="{9AA248A1-710C-47F1-9E69-6EB343895DA3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85" creationId="{68630E9A-A8B6-402C-BD3E-8AD5C2B347CB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86" creationId="{C0AC94D4-1834-4448-9F1B-D6F235FF0E0C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87" creationId="{3CC8E50A-444A-458E-A0AD-0E0D6EBF0B3B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88" creationId="{FA23D940-C1D9-463B-B889-4B579F5E4B33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89" creationId="{62933232-9373-48DC-BC0D-D78B342EB7E0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96" creationId="{A76A86B9-170F-429A-AC47-909C118712C0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97" creationId="{091616E0-F975-42AF-8EDA-D862D545EB35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98" creationId="{775AE289-EB86-471A-92E8-063454E385D0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99" creationId="{D72BA87B-00BD-4728-B222-F9F72E9D0FF5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200" creationId="{94AD419B-C9D6-490E-8616-EBA5801B325C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201" creationId="{5E2972B3-7DD3-4683-B53C-8ADF7D304067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202" creationId="{5B02ABE2-3626-4801-80E9-183328D4095B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203" creationId="{385ED3BC-B94E-4CB2-8DDF-FE8CF11942AA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204" creationId="{F3AB974E-5659-4FCB-A262-C8BB930E3EFB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205" creationId="{F394ECEF-190A-4317-83CB-CE56492C9B5B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206" creationId="{E8AE2B64-EA54-4347-A3C4-8A29BFB427C9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207" creationId="{41A6CCB1-CA24-4ED3-8396-AC58F3358226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208" creationId="{697523F7-6058-4652-B538-513DAC82BCCE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209" creationId="{A0B800A9-B4DA-413A-A18B-5417D3494824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210" creationId="{B68EE446-3280-40D4-87E9-3FFC5FE71E4B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211" creationId="{E9FBDFDA-BA93-4498-AFC1-CB29C66270F4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212" creationId="{7D012E40-93BC-4D92-9106-A5F6EE3554C9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213" creationId="{4D8C05EF-D280-4551-AAFC-4628E074DFEB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220" creationId="{E7A1DAD0-AA1A-40AE-AEB3-CF4FBB2F2B2B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221" creationId="{207A0B35-0726-45E2-96D0-CD4066153829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222" creationId="{C94DBA56-FC95-4FF5-BD03-73E674E92C6D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223" creationId="{04CD577E-BD6F-44C7-B9F4-D5B27C81B162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224" creationId="{BD4220DF-7B5E-4B44-B8AD-8B2D07545872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225" creationId="{9DAB1ED8-EBCF-43A0-812A-ED96B7B83623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226" creationId="{9A79BDC9-DF0D-46A2-91AB-A7CA014E8E90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227" creationId="{28A57E9A-9419-4FB9-A29D-1FC694DEA156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228" creationId="{C720F8F1-A750-46D9-8692-D026C450A2A1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229" creationId="{7C6BE258-465D-420F-A9AA-16C6F2894CAF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230" creationId="{7527DAF7-66DC-4F80-A7EA-504FA8256CE1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231" creationId="{A5A271C5-E6EA-482E-9BDC-68016A2ECCB8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232" creationId="{78D80D80-80D3-4952-877C-3ADEC4B6DECA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233" creationId="{544B2D39-6F91-4CD8-85CB-A0A7D4DE4FC4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234" creationId="{E4225314-7533-4E66-80A7-358118AB9459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235" creationId="{48CFF4AC-FAFA-4CB1-813E-260B3EFB38E4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236" creationId="{5DB1FA4C-6A4E-442A-B021-1749A2B35884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237" creationId="{E70EA5D1-B90B-46F9-939C-D1E9F18B7F50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244" creationId="{2F4DB04E-0962-48F9-A89E-3DBD1FE2B475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245" creationId="{652B2872-7741-4017-92EC-375E291C96C6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246" creationId="{94F49CBD-A4E1-4B70-889D-3761AA62D61D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247" creationId="{3473CE25-F519-49E9-A4FE-4F2887686386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248" creationId="{163C205A-5996-44D3-852E-1D050DAF09E1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249" creationId="{732043A8-4C5D-4C85-91EC-3A17A74685EB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250" creationId="{58359921-EDD6-4F87-8610-73B85832AC85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251" creationId="{0D7B9907-B75A-49C3-9BF7-E67B0E9E9964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252" creationId="{8C46B05B-CE24-4BA5-880B-DFDCDAC595F4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253" creationId="{D2AC388E-E621-4AC4-80EA-CE943EA53D7B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254" creationId="{98C94652-9E67-4C4C-B8D6-57881983FA74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255" creationId="{B4F2FF3D-1ABB-4FC2-9999-F1DBED91DD22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256" creationId="{D0074F3B-A819-4B10-BAAA-E4C088CC13F8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257" creationId="{876A7652-0AD2-4E5D-9CCD-6DB51802D5DA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258" creationId="{F021732F-C7D3-425D-B4A9-C632FCCBF495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259" creationId="{AD59BBFF-9499-4880-9029-38A30BD9CE6D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260" creationId="{A18F4638-1ED7-4683-952D-6E4F3515FF3E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261" creationId="{7ED25147-EF3F-41A9-95AB-CBA61C599DDE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262" creationId="{D95A29B5-55C7-4029-903D-97C8C1C12685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263" creationId="{7FC852FA-4366-40AD-9854-320B17759FA0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264" creationId="{6D62EDD4-9B05-40A6-A623-35C32D10F30C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265" creationId="{60DF2E2A-54FB-4739-B9CC-40BA177B9AF5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266" creationId="{8B6D54AE-10C6-4FF1-9F2A-7D928CB955C3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271" creationId="{F23D9D49-116D-4792-A854-98B5452E4CC0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272" creationId="{DB09A609-49CF-4E5E-972D-6E2767D9AD3D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273" creationId="{D65AD069-64CC-4E48-961E-69B734BDAAB4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274" creationId="{42AE8A12-5F13-4F96-9B4B-6EAB99C0650A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275" creationId="{109549D1-834B-46CB-A6FD-6AE274C3A2F2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276" creationId="{FD265FB2-BBA3-40B6-91B6-8887254D1E4F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290" creationId="{8F87D6D5-F898-4A63-BD01-46998DAF1D2C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291" creationId="{B35BA2C4-CD87-4919-8C5B-C39C66D07C5B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292" creationId="{6E71D9E6-3D33-45D6-8BD7-A14C161EF1B6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293" creationId="{A627868A-16BB-41EA-ABE4-C892973A6BAF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294" creationId="{2CF1EB98-8AF6-4676-8BF7-0FE96F513279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295" creationId="{03A015EE-8FBA-4AC2-B070-E7BA596DD818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296" creationId="{FF659BA6-FF99-4F3C-B706-E7719FCBCC3F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297" creationId="{D39400C6-B887-46B2-8EC8-AB1EDC999EAE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298" creationId="{FEC69060-83E7-43AF-8856-D821979B3815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299" creationId="{869AD46A-C80A-4FD7-81CF-46F698E4A432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300" creationId="{49983D8A-D1F7-4A78-820E-A6BDA0268C07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301" creationId="{C46639A8-D5CC-4B0F-ACDC-87A2B1F32695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302" creationId="{26D0EA39-EFDE-4CBB-8D20-24C75B97235E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303" creationId="{DA6C862B-664B-47AD-B7A4-399685EBD870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304" creationId="{1BAFF024-366C-48DE-B5C6-BD9C8752F767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305" creationId="{939F24C2-8BFF-4B09-A457-D610814C3197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306" creationId="{2F016066-A424-41AE-9891-DC077170AC0E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307" creationId="{19F52860-4D51-4793-9918-0691AC10EFA7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314" creationId="{FDB5B3D4-4239-4730-9B48-D972F1533A1B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315" creationId="{509872E8-7380-42B5-9357-AF8E5F87F40C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316" creationId="{41CB1061-A75D-44A6-8011-75DBE7DE98C8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317" creationId="{5EDCE801-675F-4ABE-9640-5E81AA7A7FBE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318" creationId="{D26F2E53-A098-429C-A212-69D3D7B1F833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319" creationId="{065B3B94-0C19-412D-9184-5E6CA4312029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320" creationId="{310154DE-3A49-454E-9F80-EA14152D2921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321" creationId="{D1DF684E-D31E-44A7-A553-96B7B6814623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322" creationId="{5FB4AD75-3A60-491D-B8A3-51D9C739F9C3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323" creationId="{59A6C539-C538-4B66-A40C-0AA9776FD52C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324" creationId="{01777D37-9A87-44B7-9577-439303D962D2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325" creationId="{D0FB110A-C485-4502-9351-CBA5E1E3A79D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326" creationId="{8F243C55-BD6C-4809-A854-C8BDE4E82BFA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327" creationId="{A912383E-06C2-4269-AE3B-7D31F87E30B6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328" creationId="{F119AE60-D5D7-4A77-BD6B-80178848031F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329" creationId="{19D7B525-3DBE-4130-AC87-83F174EBBB04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330" creationId="{3CCAC5CA-6020-4594-9D9E-A31E99BC35CF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331" creationId="{EA518D86-74F5-4DBF-AEF8-33137A13DB9D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338" creationId="{DE06E37F-11AF-4FA1-8197-A5CC6435C289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339" creationId="{1A789966-C7BF-44C0-A7B5-8E63C3635964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340" creationId="{63FD2584-95EF-4429-8D52-3855F089D9D3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341" creationId="{779D2752-6E42-4698-8CC9-896181D0BF53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342" creationId="{82CF701E-0E2C-411B-902F-A705B22882F0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343" creationId="{B5CF589B-1000-4504-AAFA-62829BC7AF40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344" creationId="{EB98CA0A-AC13-4F1C-B18F-E217F9486A05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345" creationId="{8F582FF3-730D-4677-A2E7-5680CD137C30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346" creationId="{2175697D-5894-42B6-B4A1-495C0D675F9A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347" creationId="{1B595BD3-7F79-4229-9E0A-510970331EBB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348" creationId="{E770D3E4-0C8E-4F23-AAAA-6868F79BE021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349" creationId="{B48B91EE-40FE-4B96-8A76-202455F3B183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350" creationId="{216C9C60-201A-43D4-AC63-BE1F2ABC78F7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351" creationId="{E51767CA-211A-4605-88C8-75F9CDA92EBA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352" creationId="{21A91EA3-0EDD-4CFD-8A49-D092C591C1E4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353" creationId="{BC1F9DBD-4C0F-4929-99D3-E33D67E83E30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354" creationId="{D966E00E-77B4-484D-B6B7-C3CB05B2F2A3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355" creationId="{940E8F1B-0C0D-4A4E-80A4-EA2997F6BB8B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362" creationId="{05BDF409-08D2-4FC0-8FC5-94ECC42A670B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363" creationId="{603AA6C3-EA06-4E96-B3EB-9BC2E4FF4809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364" creationId="{D810805E-10C4-4F5C-930F-B5441AAD09D0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365" creationId="{3D88D582-2582-4506-BF0F-9EC67F4B0C5C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366" creationId="{60A49943-E97F-46A9-A880-91089FB79474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367" creationId="{D529B9EB-CC60-450B-BB92-692EFA26B568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368" creationId="{B6965A36-2ED2-4603-811B-1809159A2542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369" creationId="{38E75943-66CA-4C47-B85A-8E16CB246506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370" creationId="{B289E7FC-4023-4E75-8518-2908D0E42B49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371" creationId="{A8F2A328-31F0-497F-823B-B052744FCC27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372" creationId="{D41BFF1D-61F7-4866-A502-4AAA3DD4D5D5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373" creationId="{D9654DD0-0029-4878-AE09-77EA7255A4B5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374" creationId="{01E8A6ED-5A2F-4E70-8E9E-8013205A1F08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375" creationId="{3EA2D4A7-1353-4AFE-959B-368D1A62A1FA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376" creationId="{9765E065-B35D-42D9-B3F1-C0226543E4A8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377" creationId="{FBA37E7F-B8FC-42AB-9830-5A6830B26997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378" creationId="{8FF66E69-C2F8-4629-86D3-E92D63173E06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379" creationId="{9A24F110-FD05-4DE0-85E3-B4D83E90FD01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386" creationId="{1C005EBC-4029-4EEC-B638-B415890252FC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387" creationId="{42C7B042-3BA0-4DFA-B249-22DD0AA847FB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388" creationId="{2DFFE296-F6D8-45C7-B007-C07437C9573F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389" creationId="{395BC8B1-AE72-4386-B5E1-3AEF4C5130EB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390" creationId="{17F2008B-5F1F-4E3F-94C5-2D42602C1C42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391" creationId="{04E9685E-73B4-49D8-969B-1CAA53EBCB39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392" creationId="{9280F67D-56BD-425E-B111-9361A8D0A38B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393" creationId="{963FD9DB-2AE6-46C9-A061-3DF2488E1512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394" creationId="{2880C92E-3E78-4542-846A-8112BB225085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395" creationId="{F134CA78-14B8-4593-B5BD-2E47868ECBE7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396" creationId="{153C6311-54D0-4167-A835-90EA6CE646A4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397" creationId="{D81AC5A3-4652-4BB7-B901-B62BC660A857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398" creationId="{03E8EFEE-0E0A-4F50-ACE5-88044D66C97F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399" creationId="{61F69CCF-06AF-47D4-978A-6C1F4DB28BAC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400" creationId="{BD451803-0146-4985-893A-C44F7833BAEF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401" creationId="{F92145C3-9211-435B-AA42-921ADFF77043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402" creationId="{871C85B2-CD62-4A77-8931-F83B5BB872BA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403" creationId="{9E6411F3-9521-4D19-A174-55B0E8CAE2AE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410" creationId="{2BA79008-9A5E-45D9-983B-C39631F9B52A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411" creationId="{C91DA033-71A5-486B-9DC7-39F38B9D4DF0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412" creationId="{9EE815E2-B400-4EC7-9336-3899FAAEAE37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413" creationId="{B902CFA9-FF64-423B-9A99-DC653566DD01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414" creationId="{4A159223-8606-4826-9136-673E19B95396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415" creationId="{ED654465-55E5-468D-8D21-B132BBB5CDAF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416" creationId="{64489D41-44BF-4660-AC0A-9ABFFB123613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417" creationId="{8FDFB9C4-4E42-4968-B21E-7446149298A8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418" creationId="{48C925E8-E650-4DE4-A5DA-980C35125FE2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419" creationId="{F7E9AFD7-B624-4FC7-8408-70AF931C782B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420" creationId="{E0DB32E9-0E6E-4101-9CE2-E9CC8AEA009A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421" creationId="{3C0A9C2C-9F17-46E6-A464-22A4EDA7C4DF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422" creationId="{576F1F08-7CAD-459D-BDDE-9726BC4993AB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423" creationId="{50A84736-3D1C-4FD7-A003-B10012D0BEEE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424" creationId="{DC2DF4AB-1491-4726-865A-85B993A4B59F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425" creationId="{DFCB3041-A4CB-4711-A036-D6851488711B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426" creationId="{09303C8B-FB4B-4943-AE3F-DB6DF8030D0F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427" creationId="{2CE756AC-4AB7-40FD-89F5-B47C270BF4CE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434" creationId="{CA573754-C898-4C77-9EA3-35AC51D0165A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435" creationId="{E26C97BA-034E-477A-A864-6F53212DC83E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436" creationId="{8CE28CC7-BF1C-445E-9A96-93CF128A9676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437" creationId="{3B9B61B9-DD4A-4598-A8E0-5DFAFD355D0C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438" creationId="{6621AFD4-BAE6-493D-A7A6-CE084D267F72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439" creationId="{E98EE0B2-A750-448B-9AFF-8BB27C7FF17F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440" creationId="{5BBA59E0-BD67-4026-9C95-707AF5F56A31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441" creationId="{0F662592-68E4-4A71-B769-17408436E87F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442" creationId="{4D51D0A2-5595-4591-B6C0-B129468201C1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443" creationId="{BACCD439-43DA-4B6A-86A6-842E76DEE31E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444" creationId="{A7DCD151-8C37-46CD-9BC2-FFCE0E59A1DA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445" creationId="{B26CC94D-BAD1-4CE0-B283-9E54B48A996D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446" creationId="{D5E20CEC-D385-409E-A78F-77CCC37A8C6F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447" creationId="{FA986E23-EBB6-4D93-B50E-2B96B3203559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448" creationId="{71BAEC75-A14E-4552-8323-10A764AE5269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449" creationId="{B5E8D8F5-680A-465D-A30F-12E18542F4E8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450" creationId="{881E577C-844B-4230-8DB5-E831B17D8F0C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451" creationId="{377986FA-1FA2-4E62-A2BA-B96B99D67D85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452" creationId="{39FD84D3-7AD7-40A1-98DD-7CBCBD98BFA2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453" creationId="{197E328D-F75B-40A1-A9F7-358AE7B40D58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454" creationId="{95CEEB89-B6C9-46DD-AAAC-7E779EFEB270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455" creationId="{3754DF1E-EE3B-4911-9CFF-C342B810B8B6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456" creationId="{C307D87D-145B-4D9F-B9F4-91D4E4A05C00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474" creationId="{C1BC4A48-E423-4F9C-BD61-F58D6FA6CDA7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475" creationId="{D4C9B82C-3BAB-4FDB-A0B4-C31942E7F70E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476" creationId="{D918ED16-05BF-4799-88F2-3FD1808299AD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477" creationId="{14198ED3-3A34-4795-8C0C-8ECD5DFC3D6B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478" creationId="{72C03DFB-97F9-40B7-97D0-9A25C32D0472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479" creationId="{CC6D955A-BE50-4244-91FD-AD56F552A10D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480" creationId="{CA7946C4-D7BC-4B1A-8EB1-7E2DBBA1B1B6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481" creationId="{9A5BFAB5-D73C-4260-93C0-648E100CB88C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482" creationId="{3033DD62-CA73-49C2-AFBB-208A30F33CEA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483" creationId="{F744BBDF-B050-4B62-ACC5-1E982BACB7DD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484" creationId="{8193C396-3979-4FBF-AB56-EB9B2891651B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485" creationId="{DDB75A81-01B7-4FCC-BD1D-11A097F300F7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486" creationId="{5007DD5D-F39A-48CB-A076-D1024953719E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487" creationId="{B688F3AC-B785-4ABA-8215-5D7134CFF175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488" creationId="{9D0772AC-1154-4792-BE95-77313CDD23AC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489" creationId="{1D1770A6-60EB-4E29-ABF7-B8E9F0A4BAF2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490" creationId="{FD1112CC-9149-4806-AEFE-3B0DCCA0BD59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491" creationId="{EC2EEF0A-65BF-4915-B4B8-FCD10B01B8DE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498" creationId="{8A403585-1F4B-4A75-AE15-D06D5A19639D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499" creationId="{6403DD15-C2FF-49A6-80CB-00B736B608D0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500" creationId="{5AFB764D-8057-4B1E-9B0E-60ECF577127E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501" creationId="{15A069DE-5D02-493F-B09D-B4E7C71F2584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502" creationId="{B6B8A160-9D6B-4787-90F2-CFEABC18714B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503" creationId="{0266F3B6-1E05-4B38-97F2-ADD46CFFBC33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504" creationId="{DA57771B-E642-48D7-8D85-FF5456F570F5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505" creationId="{81AB0433-5024-4A7B-9EA5-A48C28DAB521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506" creationId="{B97F90B4-66D8-4ED7-A4F9-0B5DA88C3DF8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507" creationId="{ECF35BB8-6ED2-4ECB-8AA4-FF0C2228E02A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508" creationId="{7E9CF9C8-0952-4713-95A2-49A5D4ADD391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509" creationId="{F38529A8-1BDD-4661-9F77-89FB4663D42D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510" creationId="{7DA1DAEB-56B6-4261-A3CE-5EEA348954C1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511" creationId="{47825D81-DB18-45BD-93F3-A92C25834FA3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512" creationId="{41FF6334-89E0-4512-9B39-4530B793B2B2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513" creationId="{E02F7694-3719-4BBE-B9BA-369398980846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514" creationId="{D406950B-5410-471D-9D92-00CCCE632F9E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515" creationId="{D0A9D505-F9B9-4903-B934-8A3B75C099F8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522" creationId="{452B705E-02BB-4D18-A183-565F851A8D73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523" creationId="{7EA0675A-89CA-4D29-9964-23C4AD551BBB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524" creationId="{6636F1B9-AC1B-4629-AE62-9BDE40F797E3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525" creationId="{B5C6907A-1770-4002-ACAB-C9EDBECA1F96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526" creationId="{4118B647-9C34-497B-997F-437D53A2A36E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527" creationId="{0F13D9CA-6B95-4B30-95AC-4A6F4C409F93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528" creationId="{8B7B6469-E598-40E5-8EBC-9F970A19ACA6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529" creationId="{ECA409A1-926E-4226-9289-D45BF322686A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530" creationId="{3485C09C-C80D-4F85-8CE6-8C2FF07DE3D1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531" creationId="{D68FE7AC-11D0-4A66-97D7-4B606FBFBAA6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532" creationId="{9F8EB277-9DBA-4448-8A9E-3CB95E4EAC84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533" creationId="{D1BA1D4B-667F-4ADA-9165-47246D81B0B2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534" creationId="{C30A96E6-5B5F-4A2A-96A2-14182855C245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535" creationId="{203E1234-D792-4AFD-8324-D04C7ED838E6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536" creationId="{7A38F776-0E45-49D4-B28F-61D0F932249F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537" creationId="{28661989-FCB7-4443-9461-E549B615014F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538" creationId="{CB0E557F-AB2C-43ED-829C-E090BDC141E1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539" creationId="{4C4B6A04-EA4E-4C6C-8DA3-DD0FA13661C0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546" creationId="{3FA4371B-8737-4103-A8B8-166D863C6693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547" creationId="{E0E6AF5B-1092-4BB3-B098-496862892DD3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548" creationId="{52E8B033-D99A-4C57-B19A-BE956058A3C9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549" creationId="{FF3C1B23-1AF3-4A26-845F-D2E9E8A99CB6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550" creationId="{9FBAD2CC-D4B9-4C6E-921A-AD7C92ECD902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551" creationId="{BB57F7BB-A8B3-490C-B950-680E66B09786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552" creationId="{994B9FF8-52C0-44D1-9EC2-3FDF8355B098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553" creationId="{D5B01296-000D-48A4-B596-CFA1761B1D9B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554" creationId="{676A6AD5-05C0-4DE0-9D94-7A244E4C12C7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555" creationId="{A458CA18-D047-4C04-9A8B-86B9D131B69D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556" creationId="{5C1B374D-1518-4B24-9341-E59D4A512CEE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557" creationId="{A2B001C6-F2FE-4F11-BEFF-08EE7700FA0E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558" creationId="{3CC5EF20-E952-4E7E-9CB9-0A8E9EAFCF58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559" creationId="{0125E291-CE2C-4C68-92B0-74C7F707F360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560" creationId="{5AEA92D4-8111-4651-B99C-18219C2E3C2B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561" creationId="{17C2543C-792D-4EC7-BB72-F72531B02116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562" creationId="{E41609D2-5B5C-4550-98B4-1F090FE6568A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563" creationId="{CF7AFBE3-7DD4-40BC-BCEC-A74CAE3D6278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570" creationId="{5FBAE5FA-0166-409C-9499-B3FFD0F6F17D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571" creationId="{00B97E14-E6A8-4038-8F11-D81B3A9ADD8D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572" creationId="{9924F808-41F0-44F3-8B5D-A832F3A381CE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573" creationId="{0107F43F-02E2-4B68-9C5F-D9CBE99E3493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574" creationId="{3A3E647F-B07B-4963-8766-3837CCC9F03D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575" creationId="{3A9E026D-B9D8-42D8-ADF0-2AA90A8F6B96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576" creationId="{3396BECD-E7E8-4B92-8A33-83B4E9E3A4E0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577" creationId="{E57D7C40-095A-4271-BEE4-B119249065E9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578" creationId="{D3DBF7DE-432E-416A-AE60-81D8C11C9516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579" creationId="{F16CEB42-AD1B-40EC-BE0E-8933CD6DCC92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580" creationId="{ED879A2F-5740-4C98-87EE-51916C8C016F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581" creationId="{9D364D26-82F4-4D7B-9E6E-741FB2114F37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582" creationId="{6DF820DD-9982-42F9-A572-4898C6E19006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583" creationId="{A5C9C428-C693-405F-8D73-994110C36B97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584" creationId="{A0446B27-CB3C-425B-B6D4-8ADE50492042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585" creationId="{2124E93A-A61E-4D76-97FD-909D73A1CCEE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586" creationId="{C1B9F905-F07C-4EFC-9673-940C03DA8B02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587" creationId="{9D26DA68-A4E3-4144-95F8-82CE4A622AC5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594" creationId="{445D1BBB-FF05-4DDB-A22B-0659FB07243C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595" creationId="{D22997BA-511D-4D7A-8B63-F891132F4D6A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596" creationId="{C46542B7-FEE7-4128-8824-8D7EF5D12CFA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597" creationId="{3E4BE2CA-55D4-4B4F-9587-393C839DD458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598" creationId="{03B00850-03D3-4B0D-AE74-11AECD504166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599" creationId="{341E5029-F488-4329-81CF-2776D640E2EC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600" creationId="{39476BA1-7583-4EA9-A8C2-8E194541E8C9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601" creationId="{5AD9EE38-0081-4996-91AE-097667746707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602" creationId="{BD714DFE-0061-425F-9BEF-74AA77EE7156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603" creationId="{12DC37A1-7610-4920-A8CF-01A073B87B13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604" creationId="{A9516902-9C2F-44EC-A878-261DC49E8C68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605" creationId="{F3A7E350-4677-416B-8505-EE041ED11009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606" creationId="{3AF11A80-2B92-48EE-9A45-E7BECAAF5E12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607" creationId="{5B175269-C6D3-4375-9830-A96ADF77BEC8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608" creationId="{959565B8-A1E7-41F8-9B72-F70957C4FB6E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609" creationId="{6C891BA2-65CA-4226-B15E-76E87259FD23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610" creationId="{12AD5A4C-783C-4CE5-BF9A-00624131E750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611" creationId="{9AE448B7-71D7-4F30-850E-3656DE714B89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618" creationId="{C8534088-7CCD-431C-91E6-8D0870C172BD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619" creationId="{75422B76-A935-40EA-BDED-65F9BA7E6936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620" creationId="{7EE93917-650C-48D1-9B00-8D7DB1D4C080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621" creationId="{4C11F53B-A46A-40BF-81FE-63DC59E5CAD8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622" creationId="{61D0C90D-B1C2-4A8E-886B-B1D13BCE423A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623" creationId="{64D9AA0F-73D9-4D8F-982C-E8DE808122A3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624" creationId="{6305B189-BF26-411F-B2C8-2F2B8E0C1B0D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625" creationId="{1DBE5D33-21D6-4AB8-8C34-F9CEAAD6433F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626" creationId="{4C5D0672-9596-4EC5-8799-9A84E8026D83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627" creationId="{662D4F86-4B5D-42CF-AB1F-9D036F3FF77A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628" creationId="{FE8B16DA-B83B-4576-AE89-A85CE7043529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629" creationId="{9ABB92B3-54E2-4675-8BDB-F340C67015DC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630" creationId="{55E54D75-6D57-474E-8728-856B54EE6BE9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631" creationId="{C101BE15-0F71-4508-B542-4DEC22BD3642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632" creationId="{76F6E792-0B6F-490B-B541-F785B5B589F3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633" creationId="{C147CA89-65D9-4456-992F-E1B955503616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634" creationId="{55F84494-688B-4A5E-BB41-1C146FE25B48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635" creationId="{15CF28D2-26BA-4A18-8078-1CD259FCDB2D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636" creationId="{10BBF7A0-79C2-4910-AF39-D49F0524F572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637" creationId="{293E80FE-EA6C-406F-A658-E576C69EECB8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638" creationId="{22D6D854-60FC-4016-9223-719A1D3218EF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639" creationId="{D2EECA45-69D1-4487-9BED-A2329B440DD6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640" creationId="{1B7B48AC-9AD5-44D5-86C1-5367CA2435B8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641" creationId="{037722B1-23D7-46E2-A4DC-02C866516225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642" creationId="{0ACDE37B-B751-4612-B73E-778F9CED7577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643" creationId="{0693DB3E-C2C6-4154-A538-A6BE3352518F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644" creationId="{FC6CD1AE-3B8E-4241-A238-9C9A8A92F178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645" creationId="{BECB1E5C-C267-4435-9F17-54E0A9C39CDF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646" creationId="{E371C839-3401-498A-A5D5-257BFB88CE03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647" creationId="{9674514F-CE38-4E14-A3F6-ACBA55FD9420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648" creationId="{7703C13C-96F6-4EE4-A421-4688A5A7730D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649" creationId="{E7ADD743-97B7-4810-85BD-B18778EF4CBB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650" creationId="{9BAF64FF-651D-4C6C-B089-D4A95DAF108F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651" creationId="{08294098-A748-468A-AAB2-D1853147EC39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652" creationId="{89B13999-D9A6-46BA-9A3C-ACA995226269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653" creationId="{6FE7C49E-CDE2-49D2-A875-87686CE4C163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654" creationId="{0F273418-F9BD-4A22-8313-FF30964316BE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655" creationId="{2E2B95BC-9EDD-4FB1-8425-284B08991F6A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656" creationId="{44E68423-7956-4B5D-A875-7E03BD83D160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657" creationId="{4101FBC7-A901-4CF0-AA46-1B8F5ED09DF1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658" creationId="{C432F269-8AB2-4ADD-B47E-CF9475471388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659" creationId="{F53ABDD2-BCE7-405F-B0CF-E073AC890C4C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660" creationId="{DB6815A2-23DA-45B3-92B7-6D49348F46D3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661" creationId="{B4010B82-DEE4-4ADA-AE99-454E7BCA8155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662" creationId="{1AFBD75A-6D6B-42E7-BDC8-FBE9D594043E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663" creationId="{ED37915B-9109-46F5-A1F3-5F7A2C4DE8EB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671" creationId="{45A9628C-169C-4DA5-94CA-CC76156E35D8}"/>
          </ac:spMkLst>
        </pc:spChg>
        <pc:spChg chg="mod">
          <ac:chgData name="Victor Beltran" userId="639a1d0ce86ce6d2" providerId="LiveId" clId="{D032905F-C916-4970-9D00-C5BE90955AA5}" dt="2022-03-21T22:06:49.739" v="1566"/>
          <ac:spMkLst>
            <pc:docMk/>
            <pc:sldMk cId="160532903" sldId="270"/>
            <ac:spMk id="676" creationId="{2E00C5F1-82E2-4355-947D-52CE440C0E00}"/>
          </ac:spMkLst>
        </pc:spChg>
        <pc:spChg chg="mod modVis">
          <ac:chgData name="Victor Beltran" userId="639a1d0ce86ce6d2" providerId="LiveId" clId="{D032905F-C916-4970-9D00-C5BE90955AA5}" dt="2022-03-21T22:06:50.730" v="1571" actId="14430"/>
          <ac:spMkLst>
            <pc:docMk/>
            <pc:sldMk cId="160532903" sldId="270"/>
            <ac:spMk id="677" creationId="{363B7769-EE8B-40DA-9295-2E3176F1F193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678" creationId="{7F004B10-40EC-43A4-B820-746B94908444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679" creationId="{9AFF6B24-EE43-4B9C-9B91-93D7124EFFA4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680" creationId="{D8E72B20-5C0C-403A-9B18-BCC5105EE07C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681" creationId="{EF636414-91DE-41ED-8297-0BE5CBCE6FD5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695" creationId="{ECCB751C-FB5A-4200-B0B0-5ADB25265161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696" creationId="{E69DA3D7-7B23-45D0-9298-C8ADDB2A52F6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697" creationId="{55E03900-D666-42A6-B7AF-71A2F8D15258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698" creationId="{20CA5D5D-F166-4790-B602-F0F0ABDFDF9F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699" creationId="{53136A76-D631-4955-897D-5C37B54AC5CC}"/>
          </ac:spMkLst>
        </pc:spChg>
        <pc:spChg chg="mod">
          <ac:chgData name="Victor Beltran" userId="639a1d0ce86ce6d2" providerId="LiveId" clId="{D032905F-C916-4970-9D00-C5BE90955AA5}" dt="2022-03-21T22:06:48.092" v="1563" actId="14100"/>
          <ac:spMkLst>
            <pc:docMk/>
            <pc:sldMk cId="160532903" sldId="270"/>
            <ac:spMk id="700" creationId="{472524B2-3DB0-431C-8E2C-E03F8A522FB7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701" creationId="{38489ABF-CD4D-4D7F-9806-22AFBF18ADD7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702" creationId="{16CE038E-F0B5-45FC-8C59-CA39058D7D07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703" creationId="{191A76C7-1703-493B-8AC6-F6147773AC82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704" creationId="{54201D96-E298-4E5B-A400-C837A5B30FB5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705" creationId="{33D8BC31-FCC2-483C-8120-41AA95B2E3AE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706" creationId="{7B4397D6-DBD9-45C7-BEDC-FC834269BA16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707" creationId="{E9D07142-4CFC-4845-BD11-7CE0C9713ADA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708" creationId="{A420BEEC-824A-4209-AD9E-459760C0104E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709" creationId="{8E1EC740-647A-4AE9-B138-A5AE03D4D41B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710" creationId="{FCD34FB1-9C5E-4C05-9431-54CE11B6C72C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711" creationId="{B1BED0B5-5C35-44FC-B9D2-EE939AF8F9CF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712" creationId="{85391968-AD8F-4809-891B-9296E1FE13B2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719" creationId="{48880A9B-D74B-41CB-871D-E7676484456A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720" creationId="{9017CDD8-716D-4CC6-8A40-242A59976373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721" creationId="{539D121A-15C1-490D-886D-15836176F56B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722" creationId="{239A3BC4-3CB8-46A2-BA31-F4C37C38F898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723" creationId="{BAA92CC6-B2AA-409F-90ED-A57AA75B5FFB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724" creationId="{E6885D4E-5060-487E-A588-6D2320645DC5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725" creationId="{BB7075D6-C8A5-4CF9-9CB2-705936796064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726" creationId="{FBC0063D-2769-4773-A151-264449479796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727" creationId="{7A22B438-FD27-4005-8E4B-B7A54AE323A8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728" creationId="{CB1D97A5-ACA3-4B3D-9216-4F714591550C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729" creationId="{A0A73297-06CE-4362-8325-5EF9FF0DDD39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730" creationId="{DDA8AC19-786B-43C7-8C3C-6AC191DA711F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731" creationId="{8229EBB9-BF44-4E48-89EC-AD25928B85EA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732" creationId="{E2580C1D-88C7-4145-BFF1-F063A521D8C9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733" creationId="{6894CF04-5281-46E8-BCED-FDB66C462C9D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734" creationId="{D4D79F99-7C79-442E-9E83-5D0C8181E6CD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735" creationId="{E9DC3F87-2A82-4F31-91B6-EE9F2531ECDB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736" creationId="{11460BAE-6362-48EF-98A3-DE4A00F9D55D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743" creationId="{9325E337-2DF5-42A5-B404-2E17571CD8AE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744" creationId="{008F37C6-297D-4F71-83F8-B1C14289F4D2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745" creationId="{44FBD91E-FED5-416C-A480-6E75D2CE78AF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746" creationId="{736FECFF-D435-4A27-B7AD-08C7E2C0A636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747" creationId="{303243AD-98AD-4497-96F4-71227BFC25C9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748" creationId="{5504E6AC-7D94-439C-ADAF-C4D6FD1278ED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749" creationId="{F718EA01-B2DF-4F0D-9AB2-282747C27516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750" creationId="{9493102F-1927-44C1-A7BB-C972D2DA2C85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751" creationId="{4ADA28E7-6C5F-4B5F-854D-9AFC22E3BDFB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752" creationId="{A43FE2C5-C5ED-42A6-AB4B-BC050B5E1E5C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753" creationId="{51031B1E-4C23-4A64-8F6B-0ACE1973B91C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754" creationId="{60A05C37-02B4-478F-A554-EB14FF9E0E5F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755" creationId="{A8B67C04-D449-4D5E-BB3E-47CC0DF3C45E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756" creationId="{87731FC8-2451-43C1-8FE1-CBE770946C78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757" creationId="{A58AE1EC-1D65-4689-9BD3-84921448865E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758" creationId="{CFE18913-63D8-44BB-A52B-37A9F73F60B8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759" creationId="{21FD3EE7-E8B4-458E-81A2-9205B0728A71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760" creationId="{9D3DF1FE-54C2-4C76-95CE-823147258E88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767" creationId="{42D5C435-4C4F-4FFC-8B6B-844DC0C02601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768" creationId="{3FA69DC8-A961-41BA-9292-08409D5845A0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769" creationId="{4593DE85-CD66-46DC-B8B2-7EF393C4CD57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770" creationId="{ADAF8737-D574-4E5B-8E98-250A847BC96E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771" creationId="{E8AEA51B-207B-4518-BC03-8041ADD2CDFA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772" creationId="{C39CBCD7-8987-4DC2-BCAF-9D99A4F6A9CF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773" creationId="{E537A8F3-4182-43F1-AB65-8BCD74E1BA58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774" creationId="{45508AC1-E9FE-4FEC-83DF-4580AF5461A8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775" creationId="{45764187-B467-4851-97B7-677BC4FAB43B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776" creationId="{5B7F671E-0768-4C50-A6C1-68F05F8CBD7A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777" creationId="{D719EB3B-F53A-46C3-BFA4-835DD8AC488A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778" creationId="{91F2C7F6-CEF2-4E81-8794-F9135B6099FC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779" creationId="{F321844C-F271-46B9-9F0E-BB9206A5F597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780" creationId="{B0CDDF15-C178-4F08-A297-9EDDD6F10912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781" creationId="{70906B00-9119-4A45-A925-41C71868BF2C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782" creationId="{1E236FD6-B3EA-4B1C-B226-946FA12FDD4E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783" creationId="{6E441B2C-9365-463F-B3A6-A7C7DF95526E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784" creationId="{D85B7407-59E0-423D-989C-84E479531510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791" creationId="{C31B68B1-1435-4E32-BC24-2DEAAB9AB758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792" creationId="{1D9C80E1-B76B-4DD0-AA20-3745243A367D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793" creationId="{308BC99D-4DA6-4610-A66D-35A97835AE2A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794" creationId="{D860444A-17A0-4345-A626-4F35F7F9D835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795" creationId="{9581229D-C84E-4AA0-9479-C3547935CD08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796" creationId="{EDF9B961-7F5A-425F-820B-7F171B172B14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797" creationId="{01413B1D-3132-4AE9-AF54-952A1BEBEDFF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798" creationId="{BB66C66F-DD42-4B14-945C-9FAECA4A5B26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799" creationId="{2D5BF926-3718-4501-A871-D070BCB0A3BD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800" creationId="{C0B88A29-C66D-41AA-9BE1-2A7F9F5802D2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801" creationId="{43A6EDFC-458D-4D1A-8F0F-E41F4F4EA5E2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802" creationId="{5807BC3D-33FA-4152-94F0-5AE0C7BE963B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803" creationId="{7B767042-6A0B-4DC1-A761-CA67481E42BF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804" creationId="{1B521768-AD3A-4A37-AA66-577B40EFA681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805" creationId="{004DDD07-4F57-4B4C-A305-4F8C1060A63F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806" creationId="{F3B1D993-2867-421A-9788-670FFAA53881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807" creationId="{EB2F037A-9367-428A-A32E-2084638D3405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808" creationId="{FA6A6BD8-5C56-42EF-A806-783C3E1CE0D3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815" creationId="{BD0E9EF9-57EF-4432-B955-31998F174E71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816" creationId="{78573CFF-BDF1-420F-9AD6-4C367E4B00EB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817" creationId="{44730156-F264-4615-B8A7-3E11A7FF49AB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818" creationId="{4FE151C1-4C65-4804-8887-4C925274CE06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819" creationId="{124426AB-6962-45F8-A17D-A25C98C2C9AD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820" creationId="{65202668-DDC5-4A6A-BC99-A6688E338B2E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821" creationId="{19A942D8-7618-4B99-A0C7-7C80D4AD303B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822" creationId="{AB7E98B5-A0DF-47A3-9C0E-67FE0D133241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823" creationId="{64FA2CC3-28DE-482F-9C41-E0F7765AD222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824" creationId="{A97CE747-8BA0-4DB5-B2CE-C44C091EA00F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825" creationId="{4199231E-E3EC-4B91-BDF6-E48663908F09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826" creationId="{08AE3DAC-807E-4181-8E1C-63767D15FC8F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827" creationId="{0CDDABF5-4928-40EB-953A-A4B700987D22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828" creationId="{FF604915-959E-459F-8AC0-361CDF43EC9A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829" creationId="{20DDB346-6F62-45C8-A3CC-EAC4E9308AAF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830" creationId="{86DFCADB-1409-40BD-AB95-B614AEEF8DB2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831" creationId="{F025B8BD-2952-4AF1-97F8-EE24B9B8D077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832" creationId="{C5A3615B-5102-4933-B68C-FEA4A4FC5326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839" creationId="{089BC8BC-8A86-407F-BE3B-90B9B9682D11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840" creationId="{BA05F42B-EA3B-42CE-9900-8069E3C29788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841" creationId="{707008E9-D20D-4E6B-8C4A-53FD19AE4696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842" creationId="{9240F70D-1DCB-4189-AE92-92CB47B1C22D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843" creationId="{D366E92E-2602-4543-9392-1493766F973A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844" creationId="{5183859E-4BF1-4BD4-9070-29FA0E85B58D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845" creationId="{B74B375F-E6C1-4653-B62D-57A6E6BE13AA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846" creationId="{70031437-CF03-4686-AD26-D1E039723F1D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847" creationId="{ADEF782D-84A0-4C5F-BB7C-0580652C82C2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848" creationId="{6D75A1F4-646E-4052-8E8F-497DCFE24F6F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849" creationId="{BBD8A32C-A896-4CDE-8372-DC607E94E508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850" creationId="{F691633F-181D-42AD-B05E-D0838D8B00AA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851" creationId="{98C26C3E-817E-4CBC-8149-9809FB0B6919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852" creationId="{39DE363A-19A2-4925-BECF-B8CC066C2C8C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853" creationId="{1FA86AEF-BCBF-401F-BB68-00D24F833A2D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854" creationId="{3E9BB313-D7CB-4ED8-A590-0FFA6AF8B68C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855" creationId="{EB411BF1-4DC9-4B5D-B51E-F6ABFE07BD4F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856" creationId="{AAB1FFA2-B049-4FF5-AF42-36AE1F1E19C6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857" creationId="{90848537-C18A-4682-9211-C408DEFB42A7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858" creationId="{A286D488-FCAF-4F1A-9A61-CA60012E3560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859" creationId="{0A2E4548-6AC7-4ED3-855A-A4F12DD3BC7D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860" creationId="{28E03F41-78A2-46EA-BB03-5E2C32FEE502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861" creationId="{D34AAEE3-C204-4C95-AEA5-2536617CD530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866" creationId="{FB9F1EA3-35CB-447E-8139-24E99C779913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867" creationId="{DE2F1996-1E9E-4915-96D1-4206A13AA234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868" creationId="{46EC8805-E693-4959-94B8-E125772FD8D1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869" creationId="{6578BBD6-1D57-4B65-8BDF-9CDDC9BADBDB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870" creationId="{D12CD250-CC67-4A4F-AE3C-A040C8CFCEDF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871" creationId="{281F66A9-FAE7-4A07-98DC-05A9C243B777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885" creationId="{31051CB7-C86C-4E4D-91EC-57D587F3EC2F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886" creationId="{CB3B3E1F-35FD-4772-9183-76BB6E03379C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887" creationId="{A5D3A8DE-3BF4-40AA-ABB5-2B6A15B870D8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888" creationId="{9B0DE814-5CDE-4847-8B59-875122B7FF3B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889" creationId="{A142F71D-1493-4CB7-8ED8-A6A47AFE4C75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890" creationId="{86FBD595-F9F2-4504-AC22-009443350DAA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891" creationId="{622A997A-0327-403B-B597-68DE048DD837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892" creationId="{206C67B8-A767-46A5-9919-44EB5A4888F9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893" creationId="{2A387B9A-87B9-4838-AB7E-8A63ED7C62B0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894" creationId="{DDE97A74-42E4-4AF7-927B-8ED7524464EA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895" creationId="{326EC8F5-946A-4AAE-ACFB-D0735A90BB29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896" creationId="{395B902B-CA2C-4116-A2A0-2C8D486FDB7E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897" creationId="{B2168428-8AED-4E0D-948C-BA9F441FB5A3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898" creationId="{DD2FFFA5-1FB1-4BFF-AB7D-67EABB1D21FF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899" creationId="{2C0822EC-1A45-43B4-B320-B793DA2C786F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900" creationId="{59EA1BA3-BFAD-4C0C-A681-FC206ABD33C6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901" creationId="{BC2CD052-DA57-4810-AA86-60B8AF5C4F60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902" creationId="{CD2C17CE-9A72-4611-A5D6-DE6ABF31336E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909" creationId="{D9EE0E02-C95D-4F45-8EA8-CC5856E7B7C8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910" creationId="{38B5F95A-D766-4690-9485-4B681CEB554F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911" creationId="{AF46DC45-DA18-4DD0-842E-91B48BB48BBD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912" creationId="{D737F37B-8627-4742-9A74-0826697E1BF2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913" creationId="{61DA8665-A311-4A71-943F-9995FA8830A6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914" creationId="{A08F32E9-D179-4B94-AD44-76BACA57AD3D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915" creationId="{4747758A-6A6C-43F4-A14B-E270D925F1A3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916" creationId="{E7F3F756-1DF3-45E5-BDCA-8F2E23B4991F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917" creationId="{B57D1E7C-4A82-47BC-802C-619E8D0B855D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918" creationId="{17F93904-BE77-4C22-9604-B6C3073CC130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919" creationId="{D3448606-62CC-43D7-82B5-9A504ACAFF90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920" creationId="{3F542CD9-DC0C-4565-BFFE-3321F7BCFC80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921" creationId="{1DEBA3A7-3B50-423A-91C2-832931359743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922" creationId="{B792E8D0-D26D-47B3-AD0A-3E7B5893FB4A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923" creationId="{807D6CB2-D616-4167-B46A-1418AB390934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924" creationId="{D855D8A9-4895-4BF4-B6AF-CE1003B7D62D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925" creationId="{D65F57A1-8CFC-49F4-857C-50BB3A0F84D6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926" creationId="{7E4E38D8-178C-4218-9E96-CFB3CA568E29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933" creationId="{5E22FCB7-E1C1-4A38-9F0A-7C4F35360073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934" creationId="{D0120415-0BA1-4E2B-94B0-70477B535EA2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935" creationId="{E9FA8A8B-09ED-4FB0-8AB7-F858B831ACE9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936" creationId="{BF51B07C-4592-490D-95B8-58E8FF9DCF1F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937" creationId="{E0BF7EAE-6F4A-468A-BFB9-28C090A6CCDF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938" creationId="{F4E810A2-C3FC-42D9-A527-34E5E681C25E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939" creationId="{9DBAAEC1-7E46-4EA1-9E5F-A8D0B3761B4E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940" creationId="{215699CB-871E-43D8-A52C-CE8E9F7DFB97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941" creationId="{BCCD7FBE-AC9C-4571-8B8F-6222B196033B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942" creationId="{3387FAA1-5A85-401B-9A14-B8AA38C6B6D7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943" creationId="{E4A9AAA1-959D-4785-9A9A-D286E7F6D0A7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944" creationId="{693AD232-036C-4891-9B2E-A9B88D386F3E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945" creationId="{E35EF431-796F-4FD7-A4D5-F18F1D910EA3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946" creationId="{928BC1DD-D582-4B2D-AAD0-B17203D1CD14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947" creationId="{32D3AED2-5E3D-40CA-9CFD-921852C59570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948" creationId="{18AF92AE-F053-462B-B834-ED19BF843F50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949" creationId="{695FB968-CAFC-4718-AFF8-939F166B46C2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950" creationId="{F615766A-7251-4469-B0EC-F84E947F3067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957" creationId="{13CFE55D-79C3-477A-AA2C-F835CC796D44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958" creationId="{84522156-3FAE-42F8-9491-6805DD26AF61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959" creationId="{11BC87F0-6701-4BAA-8639-3A185C446FF9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960" creationId="{0B1E51EF-5962-4F66-838B-D628145A80A3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961" creationId="{FD052C9A-F6AF-4CA7-8B1D-28B5C8C81E4B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962" creationId="{106CFC74-1987-452E-B802-7FC8B4B3798B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963" creationId="{65C11CF9-0358-4439-B527-71A6D7AA1F3C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964" creationId="{E04107C7-06C7-47D9-83F7-F7341D171827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965" creationId="{36D81F24-3496-40E4-8090-C101352B93B5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966" creationId="{23F55CD3-6F65-4AEE-B566-C58826AAEE0F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967" creationId="{48A025C6-764C-421B-B32F-399B6BBD4AAE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968" creationId="{441C2502-F1CD-4098-BC98-F978986A4795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969" creationId="{ED379361-9CAD-418A-B797-399022C8CFEF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970" creationId="{957C4965-1A28-478D-A679-C7920AE2074C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971" creationId="{556EE1AC-B92F-44DF-8642-20575171279D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972" creationId="{B979E623-82D0-4522-BC88-225339BF28AC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973" creationId="{E1735098-F2F4-4754-9435-312FDC8291F2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974" creationId="{0277508C-3242-4FFC-AE7F-F60383B80EAF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981" creationId="{2F8B8BE3-F9A4-4666-B1AA-B436F6A5165F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982" creationId="{50FA7FF4-EE4D-40F0-8EEC-9D4968F07C53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983" creationId="{3DF1F8A1-5B6C-4D4D-A2F6-D791CBDA0805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984" creationId="{9A523B41-38AE-4AE1-932B-2AD3AA2F4155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985" creationId="{49D4FC15-5AA9-4442-9980-A4FC5ECC0215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986" creationId="{A517CE16-2003-41AC-A078-55F643AC365E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987" creationId="{5583D407-6CEE-435B-8CEE-29EEEDB73664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988" creationId="{A2F1F4A7-D375-417B-A148-6973CDFE9659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989" creationId="{55B9ECB7-F5E2-46AD-B934-5B0ED29BA70F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990" creationId="{A522E20A-2E74-490A-B8E9-CA2FF7ACC421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991" creationId="{E4BCD27D-12E0-4130-AEE9-5CE50D37E547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992" creationId="{F205A959-F653-470D-9253-829C26B6A3C0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993" creationId="{1F9C845A-B96E-406A-951D-C534B01758D4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994" creationId="{E6E08959-33EB-4838-92AF-51A56DB889FF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995" creationId="{EB1A5E6C-405B-4710-AED0-C4E8EB13A6E2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996" creationId="{FB2B7346-A75B-4CBB-87BA-756572AF1AE0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997" creationId="{F6DC2CAD-2682-4E5B-A0F6-83C53E9999DA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998" creationId="{8C8D255A-2361-47E9-BD16-8918A5171B22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005" creationId="{A99DE445-EB91-4AE3-BDD0-D4D0FECD1476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006" creationId="{8F537759-FC49-44E5-BAC7-AAB198564BF4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007" creationId="{05AEB517-26BD-4254-815E-E8360BC6F4DE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008" creationId="{9CE07C61-5808-451F-B4F0-4FB320CF003A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009" creationId="{286331C3-CD4B-4943-9B95-C9EFAF323985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010" creationId="{9C7A93E7-1ADE-489C-98BA-20D09E1E4704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011" creationId="{A4EFE0E7-6625-422E-A720-A963A3AD6224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012" creationId="{A9F26681-6EA7-4DC1-B7C2-B49903AE46F1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013" creationId="{C9F65B71-F965-462B-A754-82B24805BB25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014" creationId="{7890F7A6-876E-4ACA-9FC4-12A997BC2DD4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015" creationId="{F86DA8BE-50DE-4D68-8EE6-0E53A840B638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016" creationId="{B0937B33-8DA3-4B48-BE61-6F8B51C96179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017" creationId="{39E9115E-208F-4AF6-810B-0028BA6C33D5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018" creationId="{BD5BAE0C-3CEA-4ED4-B8A2-7F650FC7BCC0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019" creationId="{0E046C6D-15B7-491A-9CC9-27B7F712ECBC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020" creationId="{5F0403B3-3E54-47A7-A36E-580CE9768955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021" creationId="{5D67DDBF-90AA-4030-AEED-98BC91547F1A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022" creationId="{EE8EAE2D-7620-4CDA-ABA5-60535FA03E16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029" creationId="{56C105C1-766C-41E6-93D4-F46B4C33BD97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030" creationId="{231365F3-3379-4494-8C26-F57BF7CD54A5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031" creationId="{62B8668B-2333-4AC4-A4F8-3435A2935BF2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032" creationId="{AED4322D-C4ED-448A-A8F2-34C6E3CF5B68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033" creationId="{43431A13-B741-40AF-998C-A07ED45C2CA7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034" creationId="{9180520A-44D1-4E6F-87D9-B17CE83F7576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035" creationId="{1A883968-080C-41AD-9E16-56589B9AD11B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036" creationId="{83187726-5756-4DC2-BF50-3E5CD8AD932C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037" creationId="{03DD4226-7A7C-4868-AA8D-237609DC1DCF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038" creationId="{453DB1E5-4900-4D5A-BC72-9C4B88847892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039" creationId="{7B2AAD21-0F36-42EE-B9AF-C50F6C1E42D7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040" creationId="{CD5947DC-6CA5-47FF-9DFA-03A43F5C8357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041" creationId="{09F3201F-E0F6-4CE4-9C49-6B6D71922153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042" creationId="{45E5285D-FA95-43AE-AA22-37D7DF6AAE1C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043" creationId="{11A269A1-B08F-42AB-A7E2-A022817D9C9C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044" creationId="{C0EE6D9A-C94E-4EEC-B509-57459B74B25F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045" creationId="{9C47E45C-34FF-4683-BB7D-60FBD7F961B1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046" creationId="{CEC71C1B-3571-4D82-8B6A-7B2FC7CB49BB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047" creationId="{BB9C2E90-F758-4625-A369-A97AF97BF235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048" creationId="{E992A323-60B8-4F25-B4AB-700B17E60CA4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049" creationId="{7CADA78F-6B45-4BF6-8EC8-39F657E538A9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050" creationId="{367C075B-625B-490B-B043-3316A472BA7B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051" creationId="{E427939B-9F24-4E80-B095-A7DCB57D19DD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056" creationId="{2C49D3C8-B163-43A0-BB71-C825E9A3139F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057" creationId="{D32E7053-6CDC-46C3-9300-E9A521BED02F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058" creationId="{027D595B-84D6-40DA-A0A4-DBA05755318F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059" creationId="{6699A2A9-3D0A-41E3-BFDA-5DAEAF10FB35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060" creationId="{1D91C391-FAFC-47EB-AF45-08A0EB324B21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061" creationId="{CB8A615B-95A9-4CB4-BBA2-ED8C83E3797E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075" creationId="{49AD1FE8-4D86-4418-B474-A525B187013F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076" creationId="{62042705-F93C-4FB4-A51E-738C483CFF48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077" creationId="{8CCB7EB4-1EB3-4848-B68D-9E79FFDA0ECD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078" creationId="{03E6FE5E-044D-4C2A-82B4-EF6252A631AE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079" creationId="{7C6E3FAB-B5BC-4826-BB6E-24B135DD1E9F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080" creationId="{B1DF15D4-FDA9-4BE4-85A6-6F2C81E023A7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081" creationId="{E3F0CAF0-E018-4E5C-B41A-4EFA3B0E382F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082" creationId="{869A766B-AF79-4369-8D00-21B0F594BEAD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083" creationId="{848C23F2-62E8-40C7-92A6-6FC630ADD446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084" creationId="{9475E3BC-96CC-4558-AD4E-89E491EDD12D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085" creationId="{B0FA175F-DA44-4479-B6DF-194EBB615DC1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086" creationId="{91271E4E-C06C-41C0-843E-5410D0B8B9AB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087" creationId="{D114F0D8-0DBE-437E-8944-E9B1E9556452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088" creationId="{3D25A282-CCCF-4AED-8447-50E9F0B67298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089" creationId="{DBA99DF6-ADD9-4A58-842F-6F80DA61A743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090" creationId="{1BA08D13-302B-462E-BB5E-D7B84EE12B29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091" creationId="{B1DCC232-954D-4608-9632-7E02619AF984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092" creationId="{F9918BA6-19BA-460F-A517-CF8FCC7A9965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099" creationId="{B52F0515-5352-48A5-90F5-FFD1237133A1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100" creationId="{6950714D-5F08-457D-B754-A061929D1BEF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101" creationId="{3A2BF9AB-A832-4B99-813C-E88562778CB0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102" creationId="{0B29E21A-81F4-4E5D-AC02-69B388C19906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103" creationId="{79FFB471-EC1E-40D5-9CF6-61F05860DD39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104" creationId="{E2B618BB-AEBA-4FC0-88D8-653C0CAC6354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105" creationId="{58904EBD-617E-4B65-80C9-2A513A5C5EC8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106" creationId="{21AEFD4E-A17E-42F2-8AEC-2956794A3808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107" creationId="{4898F784-4B03-4752-99E4-04B1EA149BC8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108" creationId="{5FC7B516-63F4-4F56-97F4-233DB2B525CE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109" creationId="{0657ADBD-726B-42A9-BF39-1DC31FEB668E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110" creationId="{B6FE45B6-F426-4613-A805-CEDE622DE2B6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111" creationId="{84D25E77-AD7E-438A-9C89-D0C214795BD8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112" creationId="{13DF6D11-CBD3-414E-83DE-2F26AF5C1D5B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113" creationId="{92F15589-CBE4-4D19-9357-7F0CABE5471F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114" creationId="{1C3CEB54-D503-4132-9966-412187F4EBDB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115" creationId="{992064DA-4489-4688-8EC6-022246EF3D78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116" creationId="{A63EA1FC-9F6C-4E49-9F56-B3C6ABE15ACA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123" creationId="{83E70E91-1429-4DB3-B67F-4A73BD2E11EC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124" creationId="{C014A413-C7C7-4433-BE9C-8CFB0B3A37B4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125" creationId="{0DAB83F8-C726-4990-82C0-095079A442D9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126" creationId="{97A2BAE5-D391-4C8F-BF86-41BA5E8DADDD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127" creationId="{4FDC45A6-AE89-4838-843B-F6C67834ACB4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128" creationId="{5B7EBC09-BDD7-4FD1-B6A2-EF9F0B0A74F7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129" creationId="{44BE59C4-C6A1-4B01-86AF-BE4B78868156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130" creationId="{CAAFBBC7-1578-4BC3-967F-60DBE137781F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131" creationId="{4F232313-89C3-4913-8EBF-A5D43B207636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132" creationId="{06C256DC-441A-4C68-8D40-747D2317A896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133" creationId="{41072D11-AC25-48C9-A7B7-CC983496A228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134" creationId="{5A5CE6D0-6E31-4FC0-98F8-668DA5269263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135" creationId="{F15DC759-6D90-446B-A500-EAD552F5B94A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136" creationId="{9F61576F-D8C2-4455-B84C-456FD3F98C2A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137" creationId="{0196B30D-677F-4980-953B-B259A4588CD8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138" creationId="{E6CF3A2D-BFF6-4F83-862A-7EC5FDE3D530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139" creationId="{D6CC3ED1-71A8-40C0-A493-EAAFD89E80AB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140" creationId="{DFB9A2C5-8B4E-490C-B69E-DC127678FDBD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147" creationId="{A29F0CF0-3E7C-4038-A641-CE48F37BE01C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148" creationId="{EFF00369-D8DC-4C40-8839-0C1C1C5868FA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149" creationId="{B21CB183-0589-4D60-BC67-C9EDC2DC4CA5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150" creationId="{AC484F5A-8B98-4F32-8499-745B0C42DC25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151" creationId="{9528658D-8AA5-47FA-8129-A37113B1C50C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152" creationId="{B429E550-56B7-481C-9284-612AAB2CF025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153" creationId="{7DD4CD7A-B01E-4ED4-A4A9-A0016514070E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154" creationId="{05A3EA96-8F13-4AD7-8C66-25306A449F84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155" creationId="{C75693E1-162C-44A5-A335-2D05FCF2843D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156" creationId="{F9269DCC-8272-463C-B1F4-F46550CAC179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157" creationId="{243D2FF8-B921-4994-815F-E577A1F7A7BA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158" creationId="{F4CA2451-E611-4070-9233-C251583DA8D4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159" creationId="{14667535-0886-4BE3-A595-802FFB0A14AB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160" creationId="{5E9EA60A-75C3-45A7-A96B-DF67D3F5CEBC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161" creationId="{3E20ECBE-E435-482B-8DEC-42B440A7F408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162" creationId="{F9EFF2E9-9EF9-4B83-9D60-11AAA8D2C579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163" creationId="{347394A4-F600-4AB7-AD68-1D7D1CA9539A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164" creationId="{6BB9377A-7127-4FA6-BA65-F8D4C59811F6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171" creationId="{E2F782AD-53F0-420A-8649-06208A39DABA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172" creationId="{75FC7A6F-D16A-4631-AC03-E333FC281C43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173" creationId="{338961F4-DB7D-4805-BAF7-3FBE0BEA9E34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174" creationId="{ACDF1666-C5E9-44DC-8EE0-22A6EC875736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175" creationId="{A4A7AE6E-47A2-4737-991D-5D49AC6EE8AB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176" creationId="{34FE1B9F-1300-4625-BC4B-7404F22E27DD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177" creationId="{52A72A79-7B66-4AC1-A24E-7F7D84AA0910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178" creationId="{8641D9AC-B316-4061-964B-EF4014FBF440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179" creationId="{F9E3ABDC-49F0-4E2E-8A54-B82ED8DF88A1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180" creationId="{CFB80D8D-C2E9-4B2C-B4C7-A4758C0FDC29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181" creationId="{F76398AE-5286-4CA9-8807-58BED6A8325F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182" creationId="{0252988F-9CD1-4FF0-9C05-CB6F2E9B780C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183" creationId="{2497E21A-08D9-4DF3-AA52-7FFE45B7146B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184" creationId="{B5B42E72-6535-4B4E-AEF9-07B0372F7AAD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185" creationId="{89170EC0-6D74-465A-8F90-E913873BD45D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186" creationId="{8378E785-9693-479E-BDCD-CCDC49FA8200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187" creationId="{F31E869F-547F-4B82-855B-C7C145481076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188" creationId="{F5CE93C6-1032-404A-9523-81B1B1EE19EB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195" creationId="{C57C0AC0-139F-4341-9403-83F1C7112894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196" creationId="{C128A575-C122-465B-8E00-C1318EC7E645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197" creationId="{E115CCA1-7E4E-46E8-84B1-CD8E9EF4C618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198" creationId="{2182ABA0-F885-4785-B087-A60F609FB08D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199" creationId="{47D37A11-B12A-49DF-B037-F231FAC20315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200" creationId="{A0B0AF39-CA7E-42C0-BCF0-13EC8C0B7E25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201" creationId="{168F79A2-F267-4B54-8C19-BEDA4DBFBAAD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202" creationId="{31A468C4-DE5F-4F4B-8C58-DD1D3E39E777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203" creationId="{B4F07B43-3F04-44EF-AD34-0276B813B994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204" creationId="{920EC807-0777-41B1-882C-C9B387C15728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205" creationId="{1903255A-11DE-4F70-8FE1-2DD66DA4AF0F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206" creationId="{85C70D99-885E-4FC2-895D-2E084A55A119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207" creationId="{E86883D3-2FA2-488C-A7B4-823AB63CA83B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208" creationId="{F4C7206E-0E0D-481F-8575-14F68AB40073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209" creationId="{1C69275C-E760-4EBB-AA6F-2FA3DC57109E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210" creationId="{92E33303-7398-4B20-A700-31586F5C0D02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211" creationId="{9EF42F76-0C31-408A-862F-ABABC91112A7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212" creationId="{EA0043D3-BC00-4273-975B-C800B2ED891A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219" creationId="{20E972BE-95B2-47F3-AD72-C7E7D526A2E4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220" creationId="{B5276555-EC32-42F7-B5D1-83E37B398980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221" creationId="{9BCEBBE2-091C-4449-B2CD-538D9C30A7A9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222" creationId="{0CEB9858-A495-47A9-9C5D-BB96D4657060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223" creationId="{4E00C1D8-C143-4B15-B685-AD83ED625349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224" creationId="{646C0163-BCA8-44D6-94EB-B5562E423DF5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225" creationId="{DE6CF046-4846-4365-93CC-F28FE0B3C6FF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226" creationId="{E728F32C-DB1A-43A1-80B8-BC37EF15EC3A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227" creationId="{B489E02C-2ADB-4DE7-9F65-3EFF472E48F4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228" creationId="{B01D3236-AE92-4B1E-B0F8-CC706FC67441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229" creationId="{379313EF-7516-4149-9791-4CB680074FEA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230" creationId="{9B84EF9C-C6E2-4D2A-8436-972F6A09B2C2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231" creationId="{C2409D11-A8CD-45EE-93F6-BF04B9E5CE00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232" creationId="{E4DCA325-D69D-410E-93ED-81B784534F67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233" creationId="{539FBBC6-913B-4D17-B1A8-3C4FB5E7D6C0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234" creationId="{980F6F9C-FD0D-4D45-B17D-27E8780BAEF8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235" creationId="{5F4C5BE8-645A-4F4B-8DDA-37BBCBE4509F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236" creationId="{1C0BA92C-2932-40F8-8514-ECB89122C46A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237" creationId="{E9A80BA7-870D-46B8-B4E6-99B42EEC9A00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238" creationId="{D6FDE406-81E8-402C-B5F2-594C2D2C3D29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239" creationId="{D456770A-C3D2-4BE8-A3E0-73A6AA47DD16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240" creationId="{E12810E8-DAF4-4364-8A8B-E3231E18849A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241" creationId="{11E5E25E-BE26-477F-ACE5-6DEFD63726DA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242" creationId="{A3F8D1BE-D8A4-4E69-A9AB-80F6AD1941D3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243" creationId="{F9A4A82D-9545-4F60-A03C-C25B10F5F202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244" creationId="{C74A1EDB-040B-40CF-B0D8-FD15FD0E864F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245" creationId="{BF686587-7D68-4D59-98CB-8439187F4343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246" creationId="{BF789E17-8453-4664-8D70-8B46FB40F438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247" creationId="{C15EBD8A-321D-4628-B9C8-A000F83F71C8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248" creationId="{5E16739A-CCB4-41A1-B5EB-5A4031F75599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249" creationId="{84539BB2-A0AF-49F4-93A9-DCE0D31EB6B9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250" creationId="{532514B3-BCC1-4850-A089-F7CFA1202D1E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251" creationId="{9DD4F03A-60C6-4B90-A641-80898C3CEDBD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252" creationId="{3C4EB7BC-57F4-4EB9-877E-A34BCC902A1B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253" creationId="{B32B35B0-D39C-488C-BAEC-AC8F40EB02EC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254" creationId="{C74C518A-DA3B-413C-97E6-9E33BF77ABF1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255" creationId="{7541E43E-233D-4F15-BE40-2D7FD2CB1D84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256" creationId="{C5EA0C42-26A6-47CB-AA02-8201E654E26C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257" creationId="{4144181F-3B0E-4DED-B3DD-BC7899905347}"/>
          </ac:spMkLst>
        </pc:spChg>
        <pc:spChg chg="mod">
          <ac:chgData name="Victor Beltran" userId="639a1d0ce86ce6d2" providerId="LiveId" clId="{D032905F-C916-4970-9D00-C5BE90955AA5}" dt="2022-03-21T21:42:32.925" v="1541"/>
          <ac:spMkLst>
            <pc:docMk/>
            <pc:sldMk cId="160532903" sldId="270"/>
            <ac:spMk id="1258" creationId="{D74BDC7A-BC78-4349-ABDE-DCDA87BBB931}"/>
          </ac:spMkLst>
        </pc:spChg>
        <pc:spChg chg="add del mod">
          <ac:chgData name="Victor Beltran" userId="639a1d0ce86ce6d2" providerId="LiveId" clId="{D032905F-C916-4970-9D00-C5BE90955AA5}" dt="2022-03-21T22:06:50.921" v="1572"/>
          <ac:spMkLst>
            <pc:docMk/>
            <pc:sldMk cId="160532903" sldId="270"/>
            <ac:spMk id="1259" creationId="{28C08B91-0E59-4B4F-865F-A786B028A9F4}"/>
          </ac:spMkLst>
        </pc:spChg>
        <pc:spChg chg="add del mod">
          <ac:chgData name="Victor Beltran" userId="639a1d0ce86ce6d2" providerId="LiveId" clId="{D032905F-C916-4970-9D00-C5BE90955AA5}" dt="2022-03-21T22:06:50.921" v="1572"/>
          <ac:spMkLst>
            <pc:docMk/>
            <pc:sldMk cId="160532903" sldId="270"/>
            <ac:spMk id="1260" creationId="{E21076E3-BE1A-4CFC-8D70-9FC9F5A82C43}"/>
          </ac:spMkLst>
        </pc:spChg>
        <pc:spChg chg="add mod">
          <ac:chgData name="Victor Beltran" userId="639a1d0ce86ce6d2" providerId="LiveId" clId="{D032905F-C916-4970-9D00-C5BE90955AA5}" dt="2022-03-21T22:58:42.474" v="1919" actId="1076"/>
          <ac:spMkLst>
            <pc:docMk/>
            <pc:sldMk cId="160532903" sldId="270"/>
            <ac:spMk id="1275" creationId="{F37DADB1-42B6-498E-9902-ED5A16D4A2B5}"/>
          </ac:spMkLst>
        </pc:spChg>
        <pc:spChg chg="add del mod">
          <ac:chgData name="Victor Beltran" userId="639a1d0ce86ce6d2" providerId="LiveId" clId="{D032905F-C916-4970-9D00-C5BE90955AA5}" dt="2022-03-21T22:59:53.485" v="1932" actId="478"/>
          <ac:spMkLst>
            <pc:docMk/>
            <pc:sldMk cId="160532903" sldId="270"/>
            <ac:spMk id="1276" creationId="{13450FB3-A939-4DA6-99A2-7D9FC170445F}"/>
          </ac:spMkLst>
        </pc:spChg>
        <pc:spChg chg="add mod">
          <ac:chgData name="Victor Beltran" userId="639a1d0ce86ce6d2" providerId="LiveId" clId="{D032905F-C916-4970-9D00-C5BE90955AA5}" dt="2022-03-21T23:08:02.135" v="2026" actId="255"/>
          <ac:spMkLst>
            <pc:docMk/>
            <pc:sldMk cId="160532903" sldId="270"/>
            <ac:spMk id="1277" creationId="{56F3D0F6-9735-498C-9776-22621811213C}"/>
          </ac:spMkLst>
        </pc:spChg>
        <pc:grpChg chg="add del mod">
          <ac:chgData name="Victor Beltran" userId="639a1d0ce86ce6d2" providerId="LiveId" clId="{D032905F-C916-4970-9D00-C5BE90955AA5}" dt="2022-03-21T22:06:50.921" v="1572"/>
          <ac:grpSpMkLst>
            <pc:docMk/>
            <pc:sldMk cId="160532903" sldId="270"/>
            <ac:grpSpMk id="8" creationId="{99631104-509B-4B73-85C8-885E5BBEEB12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11" creationId="{B2A4C131-CDA1-4D3E-AD0A-E4F5B9CCB6DA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12" creationId="{C2CEED21-3476-4C4E-ACAA-5ED5E900ABED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13" creationId="{0D564E4C-C73A-4C8D-B704-78FB65E580E3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14" creationId="{CCB2CF39-8E2D-41E4-842A-676824194118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15" creationId="{BEBE0238-499E-4E39-BC10-CEEFF558B0C1}"/>
          </ac:grpSpMkLst>
        </pc:grpChg>
        <pc:grpChg chg="add del mod">
          <ac:chgData name="Victor Beltran" userId="639a1d0ce86ce6d2" providerId="LiveId" clId="{D032905F-C916-4970-9D00-C5BE90955AA5}" dt="2022-03-21T22:06:50.921" v="1572"/>
          <ac:grpSpMkLst>
            <pc:docMk/>
            <pc:sldMk cId="160532903" sldId="270"/>
            <ac:grpSpMk id="38" creationId="{307425E1-3D27-4AE1-9AEA-34F26D74B3FB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41" creationId="{C38D8E16-BFD9-4BF3-8B9C-E227C6147ECF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42" creationId="{7AB43461-95F3-4A9C-8A48-79BF1FFDDA97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43" creationId="{77FEC7ED-9BE6-413A-A989-61DF9CF7AA75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44" creationId="{878A4546-988A-4DE7-9080-1E57BB8D9BD6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45" creationId="{CCA00E3C-1CB0-44D0-811F-D9B02735DA4D}"/>
          </ac:grpSpMkLst>
        </pc:grpChg>
        <pc:grpChg chg="add del mod">
          <ac:chgData name="Victor Beltran" userId="639a1d0ce86ce6d2" providerId="LiveId" clId="{D032905F-C916-4970-9D00-C5BE90955AA5}" dt="2022-03-21T22:06:50.921" v="1572"/>
          <ac:grpSpMkLst>
            <pc:docMk/>
            <pc:sldMk cId="160532903" sldId="270"/>
            <ac:grpSpMk id="68" creationId="{EFB9E1F5-F4D0-4583-BD58-BDCE5B07C406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69" creationId="{42217868-E0DC-48BF-9AC1-FDC158EBF3CD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70" creationId="{A1E46F24-2E04-4189-8BA6-1FE2E8445A93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71" creationId="{833BFF14-0E92-4403-8DC8-48E143E6B0A1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72" creationId="{414EFA33-4AAD-4BBC-8F4D-5AF9D296D8DF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73" creationId="{C9C72CDC-7EA6-4CE9-B990-5E48C4DC1997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74" creationId="{A28F1CE2-E32E-412A-8D19-110585975A56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76" creationId="{76EE1FA1-027A-49CA-96D1-378742A45CFF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77" creationId="{31CDC59B-165F-4195-9AFD-3149045BA802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78" creationId="{6A588F31-C079-4F4A-A624-F0F74C6749A7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79" creationId="{9ABA3C73-A5D0-4FD8-AC7B-270C1490977A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86" creationId="{94EFBA1F-1FCC-4103-A5E1-1B64A4EE7A8E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87" creationId="{A57C8FD1-6CB2-41A5-9345-4455CA9E7AD5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88" creationId="{0D88305F-CA02-4E60-BC94-173F1DCC4D6C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89" creationId="{0DCFC2C2-FEF1-4FCF-AD90-43ED6DAC9F8C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90" creationId="{92A0333B-EA3E-4A29-A1B0-9F01A7F6084F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91" creationId="{117872B1-FF25-4B1C-91DE-A317070D0D45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92" creationId="{C2A246BF-EA5B-4743-9DBC-8623747F40B1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93" creationId="{72012610-C28C-48A6-90FD-62A6F68FFFA8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112" creationId="{9772D61C-56BE-432D-9600-05EA14DD277B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113" creationId="{830E0C0B-4BD0-4113-9A67-056EA2805237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114" creationId="{DEA01731-DE43-41C9-BBC5-F20BFD2A765D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115" creationId="{C32CB7B6-71BE-4E1A-96C8-FBE0A4EB644C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116" creationId="{86E0B709-3DA7-4C53-B473-57833E97064D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117" creationId="{BE7E9A3D-DAEE-4E28-B1C9-CB35793425F1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118" creationId="{7F05EFAE-FC24-4998-A96A-B0F385729337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119" creationId="{1C4E774D-6E9D-44EB-A458-04F01B3305EA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120" creationId="{24AB9BCA-616D-4DDB-8D18-FCA00827AD52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121" creationId="{AAA9DBAE-7462-44DE-ADDB-57F7B051D7C7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122" creationId="{276B7FF6-58A6-4482-8FD5-FDED1FD02959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123" creationId="{A43BBD0D-788C-4FCE-BB64-CF6DFCA28BED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142" creationId="{9949C945-CDD7-484D-8068-9503F2298F81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143" creationId="{A4248D3C-018C-40C7-96F2-07363FC2150A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144" creationId="{E3FD4A51-2BB9-443E-AB95-3FECFD67D0E2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145" creationId="{4B99100D-46C6-4B06-A340-BA72D5BA57FF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146" creationId="{FA48020F-F805-4E35-A76E-E2C48248AD06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147" creationId="{4AB1DB11-8DDD-4B5C-A436-8D2E181F69A7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166" creationId="{979CA447-EF98-4061-B064-94E43DC0AE0F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167" creationId="{74045DEC-371E-41D3-BF0A-D7908A77194E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168" creationId="{20B3BEB9-B1E6-4193-8372-7CA28EB9CCC1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169" creationId="{D41A6154-D01D-4E6C-A353-CFCB0AE920E9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170" creationId="{3E22ACBD-76BB-4774-8453-973C772B88A4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171" creationId="{0663ACD6-0BFB-45FE-982C-A4B13B3A47D6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190" creationId="{0C650DC5-20B0-4520-9723-CC63D72F4788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191" creationId="{32BC749C-9A6C-4EA0-9AB4-14C5C526F76F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192" creationId="{C096DEAB-A2BF-4894-B7D6-57240F927449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193" creationId="{7B66537D-25EE-4306-801D-505CDB0CC39D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194" creationId="{4678A587-EC54-4632-85B3-851944277857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195" creationId="{B2BAE5D2-1841-4B04-9E75-48C908308BAB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214" creationId="{D0BEC53B-B05E-4F8E-BFF7-9823CF6B1087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215" creationId="{EFC9FCFA-F52E-41C2-BCB8-58EB1CE7A27D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216" creationId="{CFF17043-0691-47F5-AD29-9FEF7F65EDA5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217" creationId="{3F0364D4-89FA-4C27-B78E-2653F16B9261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218" creationId="{C2800F42-8C30-4ABF-9EF6-17345113DB39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219" creationId="{459D163F-0C49-411C-87BF-8729D6E8F98B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238" creationId="{67ECB363-CC27-4AED-A0AA-094CEFC0C21C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239" creationId="{C40C1B7A-6FDD-4407-AB49-D859414407A7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240" creationId="{698F8655-298C-4644-ACC0-7821DCE02690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241" creationId="{4D9468A1-F15A-4CD4-91E5-D6987398B35F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242" creationId="{079F69DE-0AFE-43CD-AE0E-277260EEE27B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243" creationId="{C49C2024-C024-47B2-A888-66D02916E081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267" creationId="{05ED8C79-3991-4BAE-8384-4EF29005722B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268" creationId="{F4E858B6-9732-4AAC-9489-307EF6D0695D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269" creationId="{91D1F25A-2829-4FD3-BD02-4681F9D2A152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270" creationId="{47BEF738-9E84-4A24-8329-6BAEC07BD28C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277" creationId="{942BC665-692B-48D2-B8DD-6FDFD98378CD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278" creationId="{C83F52A3-477A-4A7F-81BE-96AFF9ADC8E8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279" creationId="{26798129-4557-4BCD-896D-2D816ADFD1C1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280" creationId="{E3897E9A-97FD-45B9-8466-CF5C9967D524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281" creationId="{6C38F8C9-5120-43C0-B1D2-24D0F1CA28DD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282" creationId="{2B72BEBB-3A2A-475D-8A2F-0BC56BAE26BD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283" creationId="{0C72A8FB-436F-481D-BF50-E3B50EBB3561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284" creationId="{6557ACC4-7A2C-4939-8D4A-159BE69C4DA4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285" creationId="{10DD8513-4018-4B26-A235-031DDAD67C27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286" creationId="{F29E0E3F-619D-440D-94A4-35B94AF2DD4D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287" creationId="{7B456025-31A3-4C49-9DBA-9869605F788F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288" creationId="{6FD00A98-BA73-4CE5-B526-324E0E7031D9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289" creationId="{FF7EBDB4-CFFD-4888-AD20-471A74F48E2C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308" creationId="{4E0214D0-5EDB-4F6F-BC0E-7DAA1403FBB1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309" creationId="{B50A5840-CC9B-4F6B-8DEB-6A0ACBC88028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310" creationId="{09FBDEFD-CC0F-4F30-A307-E2677B616D42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311" creationId="{12B27EE0-A6A7-49DD-8839-6C0354C3E460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312" creationId="{45DF7384-CA8A-46BD-B877-CD09E1457F8E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313" creationId="{1F923E1D-9A47-441E-BA51-115B1B2DD18E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332" creationId="{F2E40AB3-D71B-4D4C-AD1F-029EAD3F35E3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333" creationId="{803D4002-B5B4-4DD2-BA6B-B900524A76AD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334" creationId="{6D0B1F37-68CB-4682-B834-C09E3211CDE2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335" creationId="{E85ED94D-601D-4928-B0DB-6B397457102E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336" creationId="{392B7943-F617-4824-A4EB-8705E490B118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337" creationId="{E1F05212-0D00-492F-A216-5C90103E81A9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356" creationId="{78233BB7-07D7-4274-97D4-AF093ADFBD20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357" creationId="{FBF991B3-8E2D-48D0-9F43-68B6C7FECE94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358" creationId="{DC37FD1E-111D-44BE-955C-B7E0AD05E965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359" creationId="{3B4FA8F6-BEB5-42A5-A027-78E238AE21A2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360" creationId="{7BE5F5C5-62B1-4472-86FB-6ABF75CD380A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361" creationId="{BDDE7256-A98B-4C83-82E4-7B4141C7CEA7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380" creationId="{4E946CC8-74F8-4717-A2FA-191AD741BE4F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381" creationId="{3DE97545-A598-4D9C-8947-5F625EFB89BF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382" creationId="{DC05B95B-E6AE-4B14-ACBC-B1907ABED371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383" creationId="{BADAAEA4-BAD9-45EA-910D-770CE78E4A20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384" creationId="{A92ADD53-FA5F-4D15-A999-9811428891B1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385" creationId="{6974E1AE-7169-43F7-891B-188CD26DBFDB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404" creationId="{CB371BED-BB10-45C8-B89C-B2012473CEC8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405" creationId="{7800D170-21ED-4AFC-8FC6-4B522F636B14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406" creationId="{9A55776A-9629-4170-9126-D7102FC48F18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407" creationId="{3747ABBA-D677-4FDD-A6C9-24DC3E55B263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408" creationId="{6293C15A-3551-45E0-A8A0-2D07E742A627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409" creationId="{EB33800C-3947-4058-AD38-79BA2972EC6D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428" creationId="{F14A0C8B-AC10-4EDC-9F72-C3064AA0C42F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429" creationId="{A1EBB6B7-E7F2-45AA-A73F-828C8A0FA074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430" creationId="{1169E0E7-4583-4F88-8952-4AE35CAB04A0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431" creationId="{B1E41D61-8A3B-4299-8ECE-293CBF611695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432" creationId="{281E61C0-8521-475C-8CFF-4D0E56B236EA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433" creationId="{AFDA2069-1B7D-4734-BDF3-EE1686FEC951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457" creationId="{5769600E-E960-418D-8C4B-97C7AFF37E3B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458" creationId="{C98F1B7E-3518-486E-89A0-9A3787F904E1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459" creationId="{A424F735-B6A5-4B14-AD14-EAEAB68F336A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460" creationId="{7D4A281E-68D2-4426-AF77-F545FD4084F5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461" creationId="{5FEB0F97-59E9-4123-AC89-05A29A3F9CE5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462" creationId="{1BAA1AD4-AFFD-4C17-B880-528A7CDE292E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463" creationId="{688EA776-E7AB-4F66-A149-9A3126E16C06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464" creationId="{CAC55857-57C5-4D91-9226-CC032FB240A2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465" creationId="{8072DA6B-FBBB-47C1-8AF0-43DA13452196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466" creationId="{0496D92A-E369-42D3-9812-9F676BD58C1E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467" creationId="{5671B89D-39CF-4F20-9081-AAC5B44BA0D3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468" creationId="{5A62D6CC-4132-43B5-9645-CB0D53A19308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469" creationId="{3495D63B-B72A-434D-8CE1-A7CB0F4CBBB2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470" creationId="{CD0A9E82-B0AB-4AC0-9BD7-4869D7AA0624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471" creationId="{A45459C5-467A-44A0-80C4-9161D87FA025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472" creationId="{CA217AEC-4CFB-4C99-9586-5A81F682FAA8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473" creationId="{413DDC48-2FA5-408C-A4A3-82B014398E32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492" creationId="{268FD19C-E1C1-4D5F-B969-9A2D97760E0D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493" creationId="{63955BED-DDCA-4069-9EA5-5628545D7160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494" creationId="{9AC3120D-A1B7-4E34-8EA8-2C2304C7148F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495" creationId="{C376833E-629D-495D-9CCA-D9D0D1B697F4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496" creationId="{13773E39-8EA6-4DF4-8ECC-49D3EE37714D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497" creationId="{BC563870-6F34-482C-ADDC-725F9953243B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516" creationId="{33161F2B-71F3-4BDC-B136-902633AF0D37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517" creationId="{B7DA0916-38BE-4ABD-9308-BD95849ECB63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518" creationId="{BA359F80-2F85-4094-9731-9FECD4385DF1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519" creationId="{5EEAA45D-7FA1-4D9C-A5D3-50DF49EA4F57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520" creationId="{3AA3FDC4-1FE4-47DA-8791-D4790D385E64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521" creationId="{B007029D-2425-4AED-9CBD-993BE5451A9E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540" creationId="{2470E025-17B5-4DC5-8055-0DFAA3B9F3F4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541" creationId="{99EC3A3A-2712-4FAC-90E0-458D199FDF87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542" creationId="{6D5A2D7B-DAA5-46A0-A0E7-B80260B6EC12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543" creationId="{7E92D605-75E0-43DC-8259-56AAEA09FB78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544" creationId="{C84D44CD-2398-479A-8BBD-E6B0B9F0F5F8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545" creationId="{8D9866F5-D368-44BA-B88E-C8D8DA27EA0A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564" creationId="{08589CBD-6EBC-4C46-A5C2-F3D5D2177369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565" creationId="{F6D1AEBF-0F96-444D-92FA-0686055041C8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566" creationId="{2A2C6340-82BB-410B-AB6E-BB05C1DFEADD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567" creationId="{86DD5A18-D35A-4B46-9436-0C4334C601B1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568" creationId="{2254AFAB-DAB7-4E84-8C57-BFD1A11D5390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569" creationId="{BCC22A6E-8013-40E0-A1F1-5B7270AE6226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588" creationId="{43E3A22D-0360-4BD4-9ADA-93C0DFA70FC2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589" creationId="{A02D3D16-7919-4DF4-83CA-CB6818F11C73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590" creationId="{46B3BAFF-7BE1-4382-83CC-782E5DC1AF15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591" creationId="{DA8205BB-7903-45FA-817D-1304E3DE70E8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592" creationId="{1E786F55-2F87-45C6-9D9F-087011EBB806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593" creationId="{73A82BB1-704B-4632-9B42-498358D80DD8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612" creationId="{F42C36C4-34A0-4AAC-AF00-5BEF50A595D9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613" creationId="{50427134-0EAF-465E-90DB-E422A6EDC44A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614" creationId="{51391943-FFE2-4E64-A472-0294321EC805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615" creationId="{B1B1F7DE-D306-490E-AFFF-D8F8949201CE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616" creationId="{8FD9BB9A-FCF2-49CC-9AEB-72EF6F72159D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617" creationId="{604C4154-CEFA-4D59-92EE-F0AF06B7CA8E}"/>
          </ac:grpSpMkLst>
        </pc:grpChg>
        <pc:grpChg chg="add del mod">
          <ac:chgData name="Victor Beltran" userId="639a1d0ce86ce6d2" providerId="LiveId" clId="{D032905F-C916-4970-9D00-C5BE90955AA5}" dt="2022-03-21T22:06:50.921" v="1572"/>
          <ac:grpSpMkLst>
            <pc:docMk/>
            <pc:sldMk cId="160532903" sldId="270"/>
            <ac:grpSpMk id="664" creationId="{5ADB1418-5C5F-4C98-84D9-AAEA4DCD85C0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665" creationId="{28059F28-4B1E-44D0-97AB-7371DAA0B032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666" creationId="{A9D94F8A-B48F-4273-BAFB-E37863587B29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667" creationId="{243585EA-F10E-4E58-8A32-008A7A84295D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668" creationId="{8C069196-7A9B-46AC-8E63-8C82058CDB66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669" creationId="{24BDFC5A-1B62-40D2-9D9B-E6DD37099BB7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670" creationId="{6F951006-4C76-4826-A003-B8478AC529FE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672" creationId="{010B4E08-B5E2-4B10-A40D-7FA36A88F076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673" creationId="{DBA8F3D9-BBF8-4787-B3A3-1C23BA4BFFCE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674" creationId="{D71DEFFC-32A6-45BF-B449-6C98D96F1711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675" creationId="{5D379FB3-1CBE-4EE1-B47C-D8E570541079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682" creationId="{797382B7-7A31-41F0-B1C4-20E0D0570565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683" creationId="{55FBA4BB-5C0D-47E2-89EC-13EFF2F2FFA1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684" creationId="{6CCF3F44-7543-4060-A3FE-9D92A3F9D0BD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685" creationId="{DBF65F7F-0481-4A23-901E-00207712FA60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686" creationId="{4488E90A-F555-4053-8D62-C9ED0DB9495D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687" creationId="{DEDABFC6-32B0-4225-8378-B09FB3DE968F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688" creationId="{56724CD0-B91A-474F-92B3-2D6255F6A3FC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689" creationId="{807C0073-739F-4928-A8AC-98B12DC37438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690" creationId="{39974A8D-7EC0-4A5B-B664-7CDD569EB7FA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691" creationId="{0346D979-6C2E-4713-ABD0-BF6069F6DB77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692" creationId="{1F635FE8-0CF9-4997-8B13-77ABA3995EB8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693" creationId="{F92DBA5F-ADCF-47CC-A810-9BEA719355F7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694" creationId="{0FBF1B72-13E4-486B-95D1-531C2D65F258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713" creationId="{C9A12715-2559-427B-87C4-FE2880EEE796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714" creationId="{8DC03ED5-2EEC-4E8F-81C1-374B622F7CF3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715" creationId="{AEEE56BF-001B-4FE0-AD95-8F285BA0552F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716" creationId="{32182356-DB7D-4F69-89AE-9DF9B4FB2833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717" creationId="{2E77C992-A672-46FA-8F46-3B6B6B076D63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718" creationId="{F566429C-A18B-4624-99D9-8EAF1B72AE60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737" creationId="{0BD167BB-FABE-41AB-9EC8-594DC24E1DA9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738" creationId="{4079E367-2A2F-405A-9343-4AF0D2C819EC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739" creationId="{A26D6583-E3AB-42DE-B804-C9D3075DE563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740" creationId="{4517C1F0-8841-463D-ACF0-2B0428E4313C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741" creationId="{7E7497C1-B209-450E-8BB6-BBDFDA257843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742" creationId="{82BF26B7-7AC7-4E7B-B3EC-E8F8728D1453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761" creationId="{25D7E1CD-0592-4C08-BAD2-F350BDA62F12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762" creationId="{40B9E722-0C0E-4AD1-86F9-725974986181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763" creationId="{A02EB8B9-B059-4A70-9855-404CA0494B79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764" creationId="{6AB832DC-5AF8-4C91-894E-530E3AA93D03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765" creationId="{C8436645-2581-460B-BCFE-93DC148ADC03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766" creationId="{62893F41-9D1A-42C1-AEE8-471A6F032E78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785" creationId="{BD1F67FA-3D03-428A-B64B-1BF66EA2C6C6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786" creationId="{53B21306-E31A-46E1-8FB0-944E5DDA4749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787" creationId="{0D779ECB-950E-4815-A0B7-11C299BAE55A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788" creationId="{EC561460-2BF5-412A-94E6-5B984C1C41EA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789" creationId="{D625D683-6A9E-42DD-9595-E53601C93876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790" creationId="{8AF04652-F8B7-489D-A11D-B6CEAE22555D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809" creationId="{B84602FD-B3F6-41CB-A227-B3329FC1ECBB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810" creationId="{535B2059-93C7-484C-AC87-67E82EA18B21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811" creationId="{07546CD3-C0D1-4166-BFA1-BA499D57E234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812" creationId="{8D403D53-163B-4BE6-901A-22ABC86C3A3C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813" creationId="{EFB40B93-6585-4717-AC6D-B1ED5C9F6D57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814" creationId="{E2272BB6-C52D-4951-BB0D-0E5DD18CA836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833" creationId="{149CF5AB-971F-4034-B0AD-11CA0B65F562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834" creationId="{3F52BFA0-86B4-42C8-AD44-3F94A052B576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835" creationId="{E5BA03D9-4BAF-496E-94B1-6F47CEBD04E6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836" creationId="{33CEB417-C389-4018-9A94-11EC97DC7D56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837" creationId="{6BE8EACC-C2C9-4803-AEA6-D8B307A01915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838" creationId="{9ABF751C-7766-4FCA-BB1F-B5106D416E83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862" creationId="{413941AE-311E-4F05-A07F-6868EC43A3EB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863" creationId="{C2A81F82-7BCE-4764-A603-430121E3FEDF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864" creationId="{73220157-3360-4E84-A71B-EDCD8F49AE1E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865" creationId="{E7273DDB-EC0D-47B0-87C9-8E5279F5FB8E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872" creationId="{A0B8D264-2BCD-4F3B-8599-BDE81D4D021C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873" creationId="{5C5FEAE4-E2C6-43E5-9B6A-5BB3499BB6DE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874" creationId="{0A59D2E7-6284-4B9A-AB89-1B33311A863B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875" creationId="{1F7504BB-E23C-46DE-97EA-EB32180B1E95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876" creationId="{0F068273-344F-425D-9732-2D2227CC965D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877" creationId="{74176AA0-E919-4610-844B-69FFD03BA223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878" creationId="{D5A352D0-2C1D-4EF1-9683-8F5DAB9BC035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879" creationId="{D28A2ACE-2CFF-4B98-AC7A-863BAA5FBEA5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880" creationId="{E3C452FF-A8F6-407D-AC8B-36755F1F4EC1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881" creationId="{0605E422-F897-47C5-8F96-73772927D64F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882" creationId="{771D31DE-A4C4-4112-9CFE-530F8B670339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883" creationId="{10827FB2-E09D-439E-B207-A637C43EB0A9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884" creationId="{09D84BF4-12E9-4A00-9477-1DB5E73C6660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903" creationId="{19905F56-357E-4F11-BD47-D6E41CAA26E7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904" creationId="{1797D440-0003-4EC1-A3BB-270E5ACF3738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905" creationId="{00E48624-8F2F-432D-9805-43CAFBCF300D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906" creationId="{4B2E7BBA-6ABC-43C7-A3EF-9DC7579BF838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907" creationId="{7BF7DC6D-788E-4646-A5F5-C4B8FDC12B9C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908" creationId="{C36975BA-421E-4626-B16F-C112C7990B42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927" creationId="{A60C8742-9840-4999-AAE3-F76A8EAE4DCE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928" creationId="{9E90536D-261B-4DAB-94BC-0D48902B9114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929" creationId="{1556E03A-1D25-4314-AF81-BC4EA802D5BA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930" creationId="{D07D016B-7A1A-441F-BBE5-BB3870E9E391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931" creationId="{F14B7A4D-93D7-4996-BFFE-1B687F78BB49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932" creationId="{83A6792F-458E-4881-98FC-4BC987A10F4E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951" creationId="{F54CB30F-519D-4284-957A-2EC8B2E706D7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952" creationId="{193F257A-2C3F-4CA3-9852-BD5D8E821ADD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953" creationId="{98E0DDD7-F8DD-4DEB-B9C8-69C0FE3C37E6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954" creationId="{A803DA5E-7C34-484F-81B0-E089419BF657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955" creationId="{21D3C088-D87C-4ABB-B15A-3F0673177A86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956" creationId="{B5892D45-54BC-4198-B168-0677F1AEE3CE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975" creationId="{DEB59281-BAC2-450A-9383-B3B3065FBE87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976" creationId="{6EC56B8C-624E-4FED-A8E8-F535184ED011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977" creationId="{655A449B-FA18-458C-A176-49C07726BECF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978" creationId="{41E44DC4-50C5-428F-B379-BEF5EFF3E51C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979" creationId="{63BC2E40-6DB5-4306-8711-3E82AC0F4A8C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980" creationId="{4102BD54-4A86-425A-903B-34D1E2FDAA3E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999" creationId="{040BE930-7815-4500-BD0B-61D87F074856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1000" creationId="{753E9813-9DB2-419C-B282-067575A6F27D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1001" creationId="{5B8F6723-8689-4E06-914D-4E3BDA77239B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1002" creationId="{F8946B0F-BA25-45B7-B839-E927B9304156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1003" creationId="{7DD446EC-6220-4BCB-9133-9902C67CB3D7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1004" creationId="{45A01988-D81A-4313-A64C-0BB2934DA3D1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1023" creationId="{D9435D88-F224-47F4-8097-3191154FBF4B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1024" creationId="{8565B23C-8173-4261-A32B-9EF87A2A0A9D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1025" creationId="{D7DF6E85-5ABA-4B6E-B9F6-BAA420D9FE26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1026" creationId="{59AE0D9D-C8AE-468F-B869-EE009A42FAB4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1027" creationId="{BF2720E1-4B44-4527-83CD-16D035996F18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1028" creationId="{4B0484DD-DB51-4B60-AFAD-B1EB9E91FF50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1052" creationId="{0A7BAFE2-2039-4E2A-887D-94F2A8C5207F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1053" creationId="{93B78024-2447-4644-BDDF-4C38A5F61C10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1054" creationId="{28BBBA4B-D253-47E0-BA29-D5FA78E2CB6B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1055" creationId="{99B9693A-4A05-4169-BBF5-EB6D1B434A9B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1062" creationId="{4FB2C20C-36F6-42D7-BBDB-3B7FCEE52F55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1063" creationId="{8FAA39CA-EF30-401F-888A-BD9625C1D6CE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1064" creationId="{D0367929-391F-471F-ACBF-B1587FA8B1DA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1065" creationId="{48480D09-7995-4595-BB2A-BA1C4B9C2622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1066" creationId="{E58C2934-66CD-4C88-B65C-90D180B9C9F2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1067" creationId="{04B59816-DC48-465E-96DF-8B57A4F63D71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1068" creationId="{13419BE6-A526-4A06-B0A1-73BECFDDA0C0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1069" creationId="{9830989A-9CE8-4EF6-AE94-3128C62ABE7D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1070" creationId="{3EB86FBB-6E14-47B6-91CC-65335AE3E88F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1071" creationId="{F3DF3E3D-9CDF-4905-B072-7598E9E5E712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1072" creationId="{A7D5D7AC-FF66-4B50-8113-14AAE09AA1D5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1073" creationId="{DCC1EF30-DA9E-4C34-992E-F8043125D802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1074" creationId="{32133087-6A25-4AC6-B839-F43674DE9E7E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1093" creationId="{C2B515B8-98B4-40BF-8D17-4A874B919E70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1094" creationId="{F0893720-63A1-41B2-BC8D-EB0F9F34325E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1095" creationId="{6801E422-A080-43E4-AF10-179C7DCE8796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1096" creationId="{32285FD7-E0E6-491A-8AEB-590210C55368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1097" creationId="{003127C7-DCFF-43BB-BD55-A9EE7C4A8CC6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1098" creationId="{6C297087-0F1D-4549-9E83-99E71024CDE2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1117" creationId="{F245C916-F47D-41C2-B10B-DAC4F5D753DE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1118" creationId="{8F570030-5C36-4AE5-BD51-51EF9EFF15A0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1119" creationId="{9EB39C5D-80BA-463D-B201-0C2357F93068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1120" creationId="{4DDA96FC-0BA3-4A18-94E2-D52021CD732C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1121" creationId="{60BBBCD0-BA7E-4CD9-BF9C-3A346DAF094E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1122" creationId="{A133E7AE-0CC9-46C8-9A42-4BBF8DF0FDCE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1141" creationId="{947ABB18-DA04-443B-83D5-B8C596D28723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1142" creationId="{EB698279-5F90-4B15-BAF4-FF717017C835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1143" creationId="{C4FF750A-493E-416D-BA51-C7C0C1B76E19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1144" creationId="{A96BC274-4C10-4D90-BDAD-8C2D9A7E4FFB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1145" creationId="{9FF47DF6-AFEF-4794-8238-79A4C9641A04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1146" creationId="{CACAD9EC-AA02-4298-BAE4-FFBD873CA173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1165" creationId="{2D76BA7F-071B-4CE5-8060-F4F4672E8B64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1166" creationId="{E61DFC69-92D8-40A7-8EE8-74D0EE02B346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1167" creationId="{6CCD0A38-D00E-410A-93F4-D695C78592EB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1168" creationId="{AD2391BB-43CA-4BFB-BF06-69D6D4CF7A77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1169" creationId="{24B1AA5F-38E5-428E-BBDF-D673D02B41D4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1170" creationId="{07F30C0C-DC04-4885-AC8B-6098E8565ACC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1189" creationId="{53FBD419-14B1-4F5B-A4B0-00EB22569F27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1190" creationId="{B559B1C1-F39E-4F22-90F0-B50973595697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1191" creationId="{66A54664-14DB-4FFA-A495-102E6822592E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1192" creationId="{82B9F77B-D865-43C9-81BD-4C873ADD1E56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1193" creationId="{39A98B27-D733-46F0-AB0E-7407EE46E23E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1194" creationId="{D9C5C4F2-5F48-464E-B18E-39C78F568CB5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1213" creationId="{F1970D6D-E378-48AE-AD25-5B355895B190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1214" creationId="{85199819-4B51-481F-AE67-77B54665808C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1215" creationId="{D895A033-64CA-498D-BF99-66183EFB0E53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1216" creationId="{C3CE47F1-0E09-4893-A7AF-3E9FA87D4974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1217" creationId="{84DA3B00-8F5F-426A-BDE0-DEC761595E11}"/>
          </ac:grpSpMkLst>
        </pc:grpChg>
        <pc:grpChg chg="mod">
          <ac:chgData name="Victor Beltran" userId="639a1d0ce86ce6d2" providerId="LiveId" clId="{D032905F-C916-4970-9D00-C5BE90955AA5}" dt="2022-03-21T21:42:32.925" v="1541"/>
          <ac:grpSpMkLst>
            <pc:docMk/>
            <pc:sldMk cId="160532903" sldId="270"/>
            <ac:grpSpMk id="1218" creationId="{41C6FC3E-94F5-4685-8B88-B9535DE97A8C}"/>
          </ac:grpSpMkLst>
        </pc:grpChg>
        <pc:graphicFrameChg chg="del mod">
          <ac:chgData name="Victor Beltran" userId="639a1d0ce86ce6d2" providerId="LiveId" clId="{D032905F-C916-4970-9D00-C5BE90955AA5}" dt="2022-03-21T21:33:31.818" v="1536" actId="21"/>
          <ac:graphicFrameMkLst>
            <pc:docMk/>
            <pc:sldMk cId="160532903" sldId="270"/>
            <ac:graphicFrameMk id="5" creationId="{F729F329-CDAF-794F-AA5D-015E3597AFE0}"/>
          </ac:graphicFrameMkLst>
        </pc:graphicFrameChg>
        <pc:graphicFrameChg chg="add del mod modGraphic">
          <ac:chgData name="Victor Beltran" userId="639a1d0ce86ce6d2" providerId="LiveId" clId="{D032905F-C916-4970-9D00-C5BE90955AA5}" dt="2022-03-21T22:06:52.949" v="1574" actId="478"/>
          <ac:graphicFrameMkLst>
            <pc:docMk/>
            <pc:sldMk cId="160532903" sldId="270"/>
            <ac:graphicFrameMk id="6" creationId="{A929CFE8-3BE4-4615-9135-46498C9B368E}"/>
          </ac:graphicFrameMkLst>
        </pc:graphicFrameChg>
        <pc:picChg chg="del mod">
          <ac:chgData name="Victor Beltran" userId="639a1d0ce86ce6d2" providerId="LiveId" clId="{D032905F-C916-4970-9D00-C5BE90955AA5}" dt="2022-03-21T22:36:29.663" v="1591" actId="478"/>
          <ac:picMkLst>
            <pc:docMk/>
            <pc:sldMk cId="160532903" sldId="270"/>
            <ac:picMk id="4" creationId="{5066F5EC-62D8-E067-968C-5CACEC9AFC77}"/>
          </ac:picMkLst>
        </pc:picChg>
        <pc:picChg chg="add mod">
          <ac:chgData name="Victor Beltran" userId="639a1d0ce86ce6d2" providerId="LiveId" clId="{D032905F-C916-4970-9D00-C5BE90955AA5}" dt="2022-03-22T19:15:59.583" v="3185" actId="1076"/>
          <ac:picMkLst>
            <pc:docMk/>
            <pc:sldMk cId="160532903" sldId="270"/>
            <ac:picMk id="5" creationId="{36F89CA6-AC59-4647-9101-672966C0D4F7}"/>
          </ac:picMkLst>
        </pc:picChg>
        <pc:picChg chg="add mod">
          <ac:chgData name="Victor Beltran" userId="639a1d0ce86ce6d2" providerId="LiveId" clId="{D032905F-C916-4970-9D00-C5BE90955AA5}" dt="2022-03-21T22:40:22.874" v="1621" actId="1076"/>
          <ac:picMkLst>
            <pc:docMk/>
            <pc:sldMk cId="160532903" sldId="270"/>
            <ac:picMk id="1262" creationId="{4EDF4201-67D1-4A8B-8D3E-4E7B9F3B2F07}"/>
          </ac:picMkLst>
        </pc:picChg>
        <pc:picChg chg="add mod">
          <ac:chgData name="Victor Beltran" userId="639a1d0ce86ce6d2" providerId="LiveId" clId="{D032905F-C916-4970-9D00-C5BE90955AA5}" dt="2022-03-21T22:40:22.874" v="1621" actId="1076"/>
          <ac:picMkLst>
            <pc:docMk/>
            <pc:sldMk cId="160532903" sldId="270"/>
            <ac:picMk id="1264" creationId="{B9794F21-4580-4B1C-A482-D8001E8B6897}"/>
          </ac:picMkLst>
        </pc:picChg>
        <pc:picChg chg="add mod ord">
          <ac:chgData name="Victor Beltran" userId="639a1d0ce86ce6d2" providerId="LiveId" clId="{D032905F-C916-4970-9D00-C5BE90955AA5}" dt="2022-03-21T22:40:22.874" v="1621" actId="1076"/>
          <ac:picMkLst>
            <pc:docMk/>
            <pc:sldMk cId="160532903" sldId="270"/>
            <ac:picMk id="1266" creationId="{813CB86C-6F92-43BC-B882-8D123D42EB86}"/>
          </ac:picMkLst>
        </pc:picChg>
        <pc:picChg chg="add mod">
          <ac:chgData name="Victor Beltran" userId="639a1d0ce86ce6d2" providerId="LiveId" clId="{D032905F-C916-4970-9D00-C5BE90955AA5}" dt="2022-03-21T22:40:22.874" v="1621" actId="1076"/>
          <ac:picMkLst>
            <pc:docMk/>
            <pc:sldMk cId="160532903" sldId="270"/>
            <ac:picMk id="1268" creationId="{D4ABB8E1-C7BB-4F57-A5A3-E65CB2F663F6}"/>
          </ac:picMkLst>
        </pc:picChg>
        <pc:picChg chg="add mod">
          <ac:chgData name="Victor Beltran" userId="639a1d0ce86ce6d2" providerId="LiveId" clId="{D032905F-C916-4970-9D00-C5BE90955AA5}" dt="2022-03-21T22:40:22.874" v="1621" actId="1076"/>
          <ac:picMkLst>
            <pc:docMk/>
            <pc:sldMk cId="160532903" sldId="270"/>
            <ac:picMk id="1270" creationId="{43BC9CF1-E800-4035-B87C-462E78AF309A}"/>
          </ac:picMkLst>
        </pc:picChg>
        <pc:picChg chg="add mod">
          <ac:chgData name="Victor Beltran" userId="639a1d0ce86ce6d2" providerId="LiveId" clId="{D032905F-C916-4970-9D00-C5BE90955AA5}" dt="2022-03-21T22:40:22.874" v="1621" actId="1076"/>
          <ac:picMkLst>
            <pc:docMk/>
            <pc:sldMk cId="160532903" sldId="270"/>
            <ac:picMk id="1272" creationId="{42E1244A-3715-4B98-B86A-B939BB70B855}"/>
          </ac:picMkLst>
        </pc:picChg>
        <pc:picChg chg="add mod ord">
          <ac:chgData name="Victor Beltran" userId="639a1d0ce86ce6d2" providerId="LiveId" clId="{D032905F-C916-4970-9D00-C5BE90955AA5}" dt="2022-03-21T22:52:43.483" v="1895"/>
          <ac:picMkLst>
            <pc:docMk/>
            <pc:sldMk cId="160532903" sldId="270"/>
            <ac:picMk id="1274" creationId="{DDF41262-C176-4486-940F-E3D2F0E14B4E}"/>
          </ac:picMkLst>
        </pc:picChg>
      </pc:sldChg>
      <pc:sldChg chg="addSp delSp modSp add del mod ord delAnim modAnim">
        <pc:chgData name="Victor Beltran" userId="639a1d0ce86ce6d2" providerId="LiveId" clId="{D032905F-C916-4970-9D00-C5BE90955AA5}" dt="2022-03-22T16:58:27.310" v="2163" actId="47"/>
        <pc:sldMkLst>
          <pc:docMk/>
          <pc:sldMk cId="12945499" sldId="271"/>
        </pc:sldMkLst>
        <pc:spChg chg="mod">
          <ac:chgData name="Victor Beltran" userId="639a1d0ce86ce6d2" providerId="LiveId" clId="{D032905F-C916-4970-9D00-C5BE90955AA5}" dt="2022-03-22T16:45:01.675" v="2105" actId="20577"/>
          <ac:spMkLst>
            <pc:docMk/>
            <pc:sldMk cId="12945499" sldId="271"/>
            <ac:spMk id="2" creationId="{F536E575-CC15-5342-8329-DA490F0E3350}"/>
          </ac:spMkLst>
        </pc:spChg>
        <pc:spChg chg="del">
          <ac:chgData name="Victor Beltran" userId="639a1d0ce86ce6d2" providerId="LiveId" clId="{D032905F-C916-4970-9D00-C5BE90955AA5}" dt="2022-03-21T23:21:53.993" v="2060" actId="21"/>
          <ac:spMkLst>
            <pc:docMk/>
            <pc:sldMk cId="12945499" sldId="271"/>
            <ac:spMk id="3" creationId="{E8E4EB35-3B39-E04E-A977-E790D7096B46}"/>
          </ac:spMkLst>
        </pc:spChg>
        <pc:graphicFrameChg chg="add del">
          <ac:chgData name="Victor Beltran" userId="639a1d0ce86ce6d2" providerId="LiveId" clId="{D032905F-C916-4970-9D00-C5BE90955AA5}" dt="2022-03-22T16:52:48.476" v="2162" actId="21"/>
          <ac:graphicFrameMkLst>
            <pc:docMk/>
            <pc:sldMk cId="12945499" sldId="271"/>
            <ac:graphicFrameMk id="3" creationId="{085AC5A6-DA5B-40E7-8319-A2480D0A21B6}"/>
          </ac:graphicFrameMkLst>
        </pc:graphicFrameChg>
        <pc:graphicFrameChg chg="add del mod">
          <ac:chgData name="Victor Beltran" userId="639a1d0ce86ce6d2" providerId="LiveId" clId="{D032905F-C916-4970-9D00-C5BE90955AA5}" dt="2022-03-21T23:26:59.473" v="2063" actId="478"/>
          <ac:graphicFrameMkLst>
            <pc:docMk/>
            <pc:sldMk cId="12945499" sldId="271"/>
            <ac:graphicFrameMk id="5" creationId="{AC082153-7239-4DC9-A76D-09BD2F9039D2}"/>
          </ac:graphicFrameMkLst>
        </pc:graphicFrameChg>
        <pc:graphicFrameChg chg="add del mod">
          <ac:chgData name="Victor Beltran" userId="639a1d0ce86ce6d2" providerId="LiveId" clId="{D032905F-C916-4970-9D00-C5BE90955AA5}" dt="2022-03-21T23:29:08.602" v="2071" actId="478"/>
          <ac:graphicFrameMkLst>
            <pc:docMk/>
            <pc:sldMk cId="12945499" sldId="271"/>
            <ac:graphicFrameMk id="6" creationId="{62B038F2-0249-4823-8E2D-E1393BD70F1F}"/>
          </ac:graphicFrameMkLst>
        </pc:graphicFrameChg>
        <pc:graphicFrameChg chg="add del mod ord">
          <ac:chgData name="Victor Beltran" userId="639a1d0ce86ce6d2" providerId="LiveId" clId="{D032905F-C916-4970-9D00-C5BE90955AA5}" dt="2022-03-21T23:29:46.374" v="2080" actId="478"/>
          <ac:graphicFrameMkLst>
            <pc:docMk/>
            <pc:sldMk cId="12945499" sldId="271"/>
            <ac:graphicFrameMk id="7" creationId="{049FBD83-756F-4DD4-A7BA-26C64F5FC041}"/>
          </ac:graphicFrameMkLst>
        </pc:graphicFrameChg>
        <pc:graphicFrameChg chg="add del mod">
          <ac:chgData name="Victor Beltran" userId="639a1d0ce86ce6d2" providerId="LiveId" clId="{D032905F-C916-4970-9D00-C5BE90955AA5}" dt="2022-03-22T00:33:44.481" v="2090" actId="478"/>
          <ac:graphicFrameMkLst>
            <pc:docMk/>
            <pc:sldMk cId="12945499" sldId="271"/>
            <ac:graphicFrameMk id="12" creationId="{16F7B83F-69B1-475D-9824-A16DBA37D12A}"/>
          </ac:graphicFrameMkLst>
        </pc:graphicFrameChg>
        <pc:graphicFrameChg chg="add del mod">
          <ac:chgData name="Victor Beltran" userId="639a1d0ce86ce6d2" providerId="LiveId" clId="{D032905F-C916-4970-9D00-C5BE90955AA5}" dt="2022-03-22T00:33:43.334" v="2089" actId="478"/>
          <ac:graphicFrameMkLst>
            <pc:docMk/>
            <pc:sldMk cId="12945499" sldId="271"/>
            <ac:graphicFrameMk id="13" creationId="{E9DB9F35-4C3F-45B4-9287-FF53081FF537}"/>
          </ac:graphicFrameMkLst>
        </pc:graphicFrameChg>
        <pc:picChg chg="mod">
          <ac:chgData name="Victor Beltran" userId="639a1d0ce86ce6d2" providerId="LiveId" clId="{D032905F-C916-4970-9D00-C5BE90955AA5}" dt="2022-03-22T16:44:19.840" v="2096" actId="1076"/>
          <ac:picMkLst>
            <pc:docMk/>
            <pc:sldMk cId="12945499" sldId="271"/>
            <ac:picMk id="4" creationId="{5066F5EC-62D8-E067-968C-5CACEC9AFC77}"/>
          </ac:picMkLst>
        </pc:picChg>
        <pc:picChg chg="del">
          <ac:chgData name="Victor Beltran" userId="639a1d0ce86ce6d2" providerId="LiveId" clId="{D032905F-C916-4970-9D00-C5BE90955AA5}" dt="2022-03-22T00:14:18.345" v="2084" actId="478"/>
          <ac:picMkLst>
            <pc:docMk/>
            <pc:sldMk cId="12945499" sldId="271"/>
            <ac:picMk id="9" creationId="{3F406259-2E09-48F7-A803-0FD654FEBDF6}"/>
          </ac:picMkLst>
        </pc:picChg>
        <pc:picChg chg="add del mod">
          <ac:chgData name="Victor Beltran" userId="639a1d0ce86ce6d2" providerId="LiveId" clId="{D032905F-C916-4970-9D00-C5BE90955AA5}" dt="2022-03-22T00:14:16.639" v="2083" actId="478"/>
          <ac:picMkLst>
            <pc:docMk/>
            <pc:sldMk cId="12945499" sldId="271"/>
            <ac:picMk id="11" creationId="{BABB0879-6796-40EC-9376-83D4107647D8}"/>
          </ac:picMkLst>
        </pc:picChg>
        <pc:picChg chg="add del mod">
          <ac:chgData name="Victor Beltran" userId="639a1d0ce86ce6d2" providerId="LiveId" clId="{D032905F-C916-4970-9D00-C5BE90955AA5}" dt="2022-03-22T00:36:43.109" v="2092" actId="478"/>
          <ac:picMkLst>
            <pc:docMk/>
            <pc:sldMk cId="12945499" sldId="271"/>
            <ac:picMk id="14" creationId="{C49C2551-EA93-4F07-835D-C19D57BA6183}"/>
          </ac:picMkLst>
        </pc:picChg>
        <pc:picChg chg="add del mod">
          <ac:chgData name="Victor Beltran" userId="639a1d0ce86ce6d2" providerId="LiveId" clId="{D032905F-C916-4970-9D00-C5BE90955AA5}" dt="2022-03-22T00:48:42.193" v="2095" actId="478"/>
          <ac:picMkLst>
            <pc:docMk/>
            <pc:sldMk cId="12945499" sldId="271"/>
            <ac:picMk id="15" creationId="{3F18BFA7-EF2B-42CD-9D63-64B0179FF024}"/>
          </ac:picMkLst>
        </pc:picChg>
      </pc:sldChg>
      <pc:sldChg chg="addSp delSp modSp add mod ord modTransition addAnim delAnim modAnim">
        <pc:chgData name="Victor Beltran" userId="639a1d0ce86ce6d2" providerId="LiveId" clId="{D032905F-C916-4970-9D00-C5BE90955AA5}" dt="2022-03-23T23:38:09.898" v="3502" actId="1076"/>
        <pc:sldMkLst>
          <pc:docMk/>
          <pc:sldMk cId="2675149382" sldId="272"/>
        </pc:sldMkLst>
        <pc:spChg chg="mod">
          <ac:chgData name="Victor Beltran" userId="639a1d0ce86ce6d2" providerId="LiveId" clId="{D032905F-C916-4970-9D00-C5BE90955AA5}" dt="2022-03-23T23:01:43.355" v="3283" actId="207"/>
          <ac:spMkLst>
            <pc:docMk/>
            <pc:sldMk cId="2675149382" sldId="272"/>
            <ac:spMk id="2" creationId="{F536E575-CC15-5342-8329-DA490F0E3350}"/>
          </ac:spMkLst>
        </pc:spChg>
        <pc:spChg chg="add mod">
          <ac:chgData name="Victor Beltran" userId="639a1d0ce86ce6d2" providerId="LiveId" clId="{D032905F-C916-4970-9D00-C5BE90955AA5}" dt="2022-03-23T22:44:34.516" v="3245" actId="20577"/>
          <ac:spMkLst>
            <pc:docMk/>
            <pc:sldMk cId="2675149382" sldId="272"/>
            <ac:spMk id="3" creationId="{0EE3D529-8CF8-4E67-9F3F-46035E3E6814}"/>
          </ac:spMkLst>
        </pc:spChg>
        <pc:spChg chg="add del mod">
          <ac:chgData name="Victor Beltran" userId="639a1d0ce86ce6d2" providerId="LiveId" clId="{D032905F-C916-4970-9D00-C5BE90955AA5}" dt="2022-03-23T21:33:08.043" v="3212" actId="478"/>
          <ac:spMkLst>
            <pc:docMk/>
            <pc:sldMk cId="2675149382" sldId="272"/>
            <ac:spMk id="5" creationId="{E6BE474C-7632-409D-9D3F-62383BD70F9B}"/>
          </ac:spMkLst>
        </pc:spChg>
        <pc:graphicFrameChg chg="add del mod modGraphic">
          <ac:chgData name="Victor Beltran" userId="639a1d0ce86ce6d2" providerId="LiveId" clId="{D032905F-C916-4970-9D00-C5BE90955AA5}" dt="2022-03-23T22:54:06.533" v="3267" actId="478"/>
          <ac:graphicFrameMkLst>
            <pc:docMk/>
            <pc:sldMk cId="2675149382" sldId="272"/>
            <ac:graphicFrameMk id="14" creationId="{ED1D1C0C-2E0C-40C3-AE86-F719E7E17BE7}"/>
          </ac:graphicFrameMkLst>
        </pc:graphicFrameChg>
        <pc:picChg chg="mod">
          <ac:chgData name="Victor Beltran" userId="639a1d0ce86ce6d2" providerId="LiveId" clId="{D032905F-C916-4970-9D00-C5BE90955AA5}" dt="2022-03-23T23:14:32.726" v="3315" actId="1076"/>
          <ac:picMkLst>
            <pc:docMk/>
            <pc:sldMk cId="2675149382" sldId="272"/>
            <ac:picMk id="4" creationId="{5066F5EC-62D8-E067-968C-5CACEC9AFC77}"/>
          </ac:picMkLst>
        </pc:picChg>
        <pc:picChg chg="add del mod">
          <ac:chgData name="Victor Beltran" userId="639a1d0ce86ce6d2" providerId="LiveId" clId="{D032905F-C916-4970-9D00-C5BE90955AA5}" dt="2022-03-23T22:46:56.179" v="3251" actId="478"/>
          <ac:picMkLst>
            <pc:docMk/>
            <pc:sldMk cId="2675149382" sldId="272"/>
            <ac:picMk id="7" creationId="{4FDB684C-BC28-4D9D-89BF-FA2E6F944E75}"/>
          </ac:picMkLst>
        </pc:picChg>
        <pc:picChg chg="add mod">
          <ac:chgData name="Victor Beltran" userId="639a1d0ce86ce6d2" providerId="LiveId" clId="{D032905F-C916-4970-9D00-C5BE90955AA5}" dt="2022-03-23T22:52:12.714" v="3264" actId="1076"/>
          <ac:picMkLst>
            <pc:docMk/>
            <pc:sldMk cId="2675149382" sldId="272"/>
            <ac:picMk id="9" creationId="{9D7E12E2-4A89-4240-88EB-21F206512B29}"/>
          </ac:picMkLst>
        </pc:picChg>
        <pc:picChg chg="add mod">
          <ac:chgData name="Victor Beltran" userId="639a1d0ce86ce6d2" providerId="LiveId" clId="{D032905F-C916-4970-9D00-C5BE90955AA5}" dt="2022-03-23T22:52:12.714" v="3264" actId="1076"/>
          <ac:picMkLst>
            <pc:docMk/>
            <pc:sldMk cId="2675149382" sldId="272"/>
            <ac:picMk id="11" creationId="{479196B2-D232-46CA-925F-5FAF1F6ADB03}"/>
          </ac:picMkLst>
        </pc:picChg>
        <pc:picChg chg="add mod">
          <ac:chgData name="Victor Beltran" userId="639a1d0ce86ce6d2" providerId="LiveId" clId="{D032905F-C916-4970-9D00-C5BE90955AA5}" dt="2022-03-23T22:52:12.714" v="3264" actId="1076"/>
          <ac:picMkLst>
            <pc:docMk/>
            <pc:sldMk cId="2675149382" sldId="272"/>
            <ac:picMk id="13" creationId="{7ABF2CD3-74BD-4708-A9CD-3A7906648229}"/>
          </ac:picMkLst>
        </pc:picChg>
        <pc:picChg chg="add mod">
          <ac:chgData name="Victor Beltran" userId="639a1d0ce86ce6d2" providerId="LiveId" clId="{D032905F-C916-4970-9D00-C5BE90955AA5}" dt="2022-03-23T22:58:39.230" v="3271" actId="1076"/>
          <ac:picMkLst>
            <pc:docMk/>
            <pc:sldMk cId="2675149382" sldId="272"/>
            <ac:picMk id="16" creationId="{BDFB90B2-BF2C-4DD6-84A7-56D0255B5371}"/>
          </ac:picMkLst>
        </pc:picChg>
        <pc:picChg chg="add del mod">
          <ac:chgData name="Victor Beltran" userId="639a1d0ce86ce6d2" providerId="LiveId" clId="{D032905F-C916-4970-9D00-C5BE90955AA5}" dt="2022-03-23T23:00:29.548" v="3280" actId="478"/>
          <ac:picMkLst>
            <pc:docMk/>
            <pc:sldMk cId="2675149382" sldId="272"/>
            <ac:picMk id="18" creationId="{9F00BBED-4350-47BE-8185-A170EF906F8F}"/>
          </ac:picMkLst>
        </pc:picChg>
        <pc:picChg chg="add del mod">
          <ac:chgData name="Victor Beltran" userId="639a1d0ce86ce6d2" providerId="LiveId" clId="{D032905F-C916-4970-9D00-C5BE90955AA5}" dt="2022-03-23T23:00:30.365" v="3281" actId="478"/>
          <ac:picMkLst>
            <pc:docMk/>
            <pc:sldMk cId="2675149382" sldId="272"/>
            <ac:picMk id="20" creationId="{8EE04495-9D96-4215-888F-DBD72AACBAAC}"/>
          </ac:picMkLst>
        </pc:picChg>
        <pc:picChg chg="add del mod">
          <ac:chgData name="Victor Beltran" userId="639a1d0ce86ce6d2" providerId="LiveId" clId="{D032905F-C916-4970-9D00-C5BE90955AA5}" dt="2022-03-23T23:09:26.123" v="3294" actId="478"/>
          <ac:picMkLst>
            <pc:docMk/>
            <pc:sldMk cId="2675149382" sldId="272"/>
            <ac:picMk id="22" creationId="{98310ED1-4867-4637-B70B-BFCEB6C92A95}"/>
          </ac:picMkLst>
        </pc:picChg>
        <pc:picChg chg="add del mod">
          <ac:chgData name="Victor Beltran" userId="639a1d0ce86ce6d2" providerId="LiveId" clId="{D032905F-C916-4970-9D00-C5BE90955AA5}" dt="2022-03-23T23:09:26.997" v="3295" actId="478"/>
          <ac:picMkLst>
            <pc:docMk/>
            <pc:sldMk cId="2675149382" sldId="272"/>
            <ac:picMk id="24" creationId="{47197DD3-CEDE-4352-BF95-44383528351C}"/>
          </ac:picMkLst>
        </pc:picChg>
        <pc:picChg chg="add mod">
          <ac:chgData name="Victor Beltran" userId="639a1d0ce86ce6d2" providerId="LiveId" clId="{D032905F-C916-4970-9D00-C5BE90955AA5}" dt="2022-03-23T23:38:09.898" v="3502" actId="1076"/>
          <ac:picMkLst>
            <pc:docMk/>
            <pc:sldMk cId="2675149382" sldId="272"/>
            <ac:picMk id="26" creationId="{F4CE4973-EBCA-47B6-B47B-0C59F0DE6DE0}"/>
          </ac:picMkLst>
        </pc:picChg>
        <pc:picChg chg="add del mod">
          <ac:chgData name="Victor Beltran" userId="639a1d0ce86ce6d2" providerId="LiveId" clId="{D032905F-C916-4970-9D00-C5BE90955AA5}" dt="2022-03-23T23:10:20.967" v="3305" actId="478"/>
          <ac:picMkLst>
            <pc:docMk/>
            <pc:sldMk cId="2675149382" sldId="272"/>
            <ac:picMk id="28" creationId="{1FA39B02-D1FD-49D3-BEF3-F0EA980C349F}"/>
          </ac:picMkLst>
        </pc:picChg>
        <pc:picChg chg="add del mod">
          <ac:chgData name="Victor Beltran" userId="639a1d0ce86ce6d2" providerId="LiveId" clId="{D032905F-C916-4970-9D00-C5BE90955AA5}" dt="2022-03-23T23:10:20.368" v="3304" actId="478"/>
          <ac:picMkLst>
            <pc:docMk/>
            <pc:sldMk cId="2675149382" sldId="272"/>
            <ac:picMk id="30" creationId="{88452371-0E02-416D-B1B7-C33FEF2EDA0B}"/>
          </ac:picMkLst>
        </pc:picChg>
        <pc:picChg chg="add del mod">
          <ac:chgData name="Victor Beltran" userId="639a1d0ce86ce6d2" providerId="LiveId" clId="{D032905F-C916-4970-9D00-C5BE90955AA5}" dt="2022-03-23T23:17:16.948" v="3345" actId="478"/>
          <ac:picMkLst>
            <pc:docMk/>
            <pc:sldMk cId="2675149382" sldId="272"/>
            <ac:picMk id="32" creationId="{36BA397A-137A-4C4D-A1A4-479A6172E7EF}"/>
          </ac:picMkLst>
        </pc:picChg>
      </pc:sldChg>
      <pc:sldChg chg="addSp delSp modSp add mod">
        <pc:chgData name="Victor Beltran" userId="639a1d0ce86ce6d2" providerId="LiveId" clId="{D032905F-C916-4970-9D00-C5BE90955AA5}" dt="2022-03-24T00:49:52.515" v="3962" actId="20577"/>
        <pc:sldMkLst>
          <pc:docMk/>
          <pc:sldMk cId="3402560612" sldId="273"/>
        </pc:sldMkLst>
        <pc:spChg chg="mod">
          <ac:chgData name="Victor Beltran" userId="639a1d0ce86ce6d2" providerId="LiveId" clId="{D032905F-C916-4970-9D00-C5BE90955AA5}" dt="2022-03-24T00:46:36.415" v="3868" actId="20577"/>
          <ac:spMkLst>
            <pc:docMk/>
            <pc:sldMk cId="3402560612" sldId="273"/>
            <ac:spMk id="2" creationId="{F536E575-CC15-5342-8329-DA490F0E3350}"/>
          </ac:spMkLst>
        </pc:spChg>
        <pc:spChg chg="add mod">
          <ac:chgData name="Victor Beltran" userId="639a1d0ce86ce6d2" providerId="LiveId" clId="{D032905F-C916-4970-9D00-C5BE90955AA5}" dt="2022-03-24T00:49:52.515" v="3962" actId="20577"/>
          <ac:spMkLst>
            <pc:docMk/>
            <pc:sldMk cId="3402560612" sldId="273"/>
            <ac:spMk id="3" creationId="{52C2556C-DA37-4E96-B8DC-79810137F33F}"/>
          </ac:spMkLst>
        </pc:spChg>
        <pc:spChg chg="add del mod">
          <ac:chgData name="Victor Beltran" userId="639a1d0ce86ce6d2" providerId="LiveId" clId="{D032905F-C916-4970-9D00-C5BE90955AA5}" dt="2022-03-24T00:46:44.345" v="3869" actId="478"/>
          <ac:spMkLst>
            <pc:docMk/>
            <pc:sldMk cId="3402560612" sldId="273"/>
            <ac:spMk id="5" creationId="{70E5DC6A-A427-4F93-914A-EB7E718A4C49}"/>
          </ac:spMkLst>
        </pc:spChg>
        <pc:graphicFrameChg chg="add del">
          <ac:chgData name="Victor Beltran" userId="639a1d0ce86ce6d2" providerId="LiveId" clId="{D032905F-C916-4970-9D00-C5BE90955AA5}" dt="2022-03-22T17:02:00.312" v="2168"/>
          <ac:graphicFrameMkLst>
            <pc:docMk/>
            <pc:sldMk cId="3402560612" sldId="273"/>
            <ac:graphicFrameMk id="5" creationId="{82667A55-9101-4C38-89C9-D70F8593ABAA}"/>
          </ac:graphicFrameMkLst>
        </pc:graphicFrameChg>
      </pc:sldChg>
      <pc:sldChg chg="addSp delSp modSp add mod ord delAnim modAnim">
        <pc:chgData name="Victor Beltran" userId="639a1d0ce86ce6d2" providerId="LiveId" clId="{D032905F-C916-4970-9D00-C5BE90955AA5}" dt="2022-03-24T00:47:53.367" v="3897" actId="122"/>
        <pc:sldMkLst>
          <pc:docMk/>
          <pc:sldMk cId="2631400508" sldId="274"/>
        </pc:sldMkLst>
        <pc:spChg chg="mod">
          <ac:chgData name="Victor Beltran" userId="639a1d0ce86ce6d2" providerId="LiveId" clId="{D032905F-C916-4970-9D00-C5BE90955AA5}" dt="2022-03-24T00:26:19.137" v="3773" actId="207"/>
          <ac:spMkLst>
            <pc:docMk/>
            <pc:sldMk cId="2631400508" sldId="274"/>
            <ac:spMk id="2" creationId="{F536E575-CC15-5342-8329-DA490F0E3350}"/>
          </ac:spMkLst>
        </pc:spChg>
        <pc:spChg chg="add del mod">
          <ac:chgData name="Victor Beltran" userId="639a1d0ce86ce6d2" providerId="LiveId" clId="{D032905F-C916-4970-9D00-C5BE90955AA5}" dt="2022-03-23T22:42:22.983" v="3239" actId="478"/>
          <ac:spMkLst>
            <pc:docMk/>
            <pc:sldMk cId="2631400508" sldId="274"/>
            <ac:spMk id="8" creationId="{04A952BE-8B09-415E-AF77-0B36573527CF}"/>
          </ac:spMkLst>
        </pc:spChg>
        <pc:spChg chg="add mod">
          <ac:chgData name="Victor Beltran" userId="639a1d0ce86ce6d2" providerId="LiveId" clId="{D032905F-C916-4970-9D00-C5BE90955AA5}" dt="2022-03-24T00:26:54.780" v="3777" actId="1076"/>
          <ac:spMkLst>
            <pc:docMk/>
            <pc:sldMk cId="2631400508" sldId="274"/>
            <ac:spMk id="11" creationId="{09864773-504B-45FE-BA6B-07D6A2526BA9}"/>
          </ac:spMkLst>
        </pc:spChg>
        <pc:spChg chg="add mod">
          <ac:chgData name="Victor Beltran" userId="639a1d0ce86ce6d2" providerId="LiveId" clId="{D032905F-C916-4970-9D00-C5BE90955AA5}" dt="2022-03-24T00:47:53.367" v="3897" actId="122"/>
          <ac:spMkLst>
            <pc:docMk/>
            <pc:sldMk cId="2631400508" sldId="274"/>
            <ac:spMk id="12" creationId="{F6BAEA13-82C4-44A3-B2C9-3F574CF8C5B7}"/>
          </ac:spMkLst>
        </pc:spChg>
        <pc:picChg chg="add del mod modCrop">
          <ac:chgData name="Victor Beltran" userId="639a1d0ce86ce6d2" providerId="LiveId" clId="{D032905F-C916-4970-9D00-C5BE90955AA5}" dt="2022-03-24T00:23:13.172" v="3708" actId="21"/>
          <ac:picMkLst>
            <pc:docMk/>
            <pc:sldMk cId="2631400508" sldId="274"/>
            <ac:picMk id="3" creationId="{B39A4871-6002-4D62-A48E-CFC1E4653FBD}"/>
          </ac:picMkLst>
        </pc:picChg>
        <pc:picChg chg="mod">
          <ac:chgData name="Victor Beltran" userId="639a1d0ce86ce6d2" providerId="LiveId" clId="{D032905F-C916-4970-9D00-C5BE90955AA5}" dt="2022-03-22T17:40:33.570" v="2899" actId="1076"/>
          <ac:picMkLst>
            <pc:docMk/>
            <pc:sldMk cId="2631400508" sldId="274"/>
            <ac:picMk id="4" creationId="{5066F5EC-62D8-E067-968C-5CACEC9AFC77}"/>
          </ac:picMkLst>
        </pc:picChg>
        <pc:picChg chg="del">
          <ac:chgData name="Victor Beltran" userId="639a1d0ce86ce6d2" providerId="LiveId" clId="{D032905F-C916-4970-9D00-C5BE90955AA5}" dt="2022-03-23T22:34:28.680" v="3215" actId="478"/>
          <ac:picMkLst>
            <pc:docMk/>
            <pc:sldMk cId="2631400508" sldId="274"/>
            <ac:picMk id="5" creationId="{05C4FB37-47D6-428A-ABD6-F1DBDAB6047D}"/>
          </ac:picMkLst>
        </pc:picChg>
        <pc:picChg chg="add del mod">
          <ac:chgData name="Victor Beltran" userId="639a1d0ce86ce6d2" providerId="LiveId" clId="{D032905F-C916-4970-9D00-C5BE90955AA5}" dt="2022-03-23T22:34:27.648" v="3214" actId="478"/>
          <ac:picMkLst>
            <pc:docMk/>
            <pc:sldMk cId="2631400508" sldId="274"/>
            <ac:picMk id="7" creationId="{4779CE37-61E6-4866-9DAF-123136AF1C7E}"/>
          </ac:picMkLst>
        </pc:picChg>
        <pc:picChg chg="add mod">
          <ac:chgData name="Victor Beltran" userId="639a1d0ce86ce6d2" providerId="LiveId" clId="{D032905F-C916-4970-9D00-C5BE90955AA5}" dt="2022-03-24T00:46:12.104" v="3864" actId="1076"/>
          <ac:picMkLst>
            <pc:docMk/>
            <pc:sldMk cId="2631400508" sldId="274"/>
            <ac:picMk id="9" creationId="{07AE243C-1904-422A-BEFA-92486AA6C12A}"/>
          </ac:picMkLst>
        </pc:picChg>
        <pc:picChg chg="add del mod">
          <ac:chgData name="Victor Beltran" userId="639a1d0ce86ce6d2" providerId="LiveId" clId="{D032905F-C916-4970-9D00-C5BE90955AA5}" dt="2022-03-23T22:34:26.361" v="3213" actId="478"/>
          <ac:picMkLst>
            <pc:docMk/>
            <pc:sldMk cId="2631400508" sldId="274"/>
            <ac:picMk id="10" creationId="{7D7A0FF7-8DFC-4665-92D9-14BDAB942AF4}"/>
          </ac:picMkLst>
        </pc:picChg>
      </pc:sldChg>
      <pc:sldChg chg="delSp modSp add mod ord">
        <pc:chgData name="Victor Beltran" userId="639a1d0ce86ce6d2" providerId="LiveId" clId="{D032905F-C916-4970-9D00-C5BE90955AA5}" dt="2022-03-22T17:22:37.377" v="2180" actId="21"/>
        <pc:sldMkLst>
          <pc:docMk/>
          <pc:sldMk cId="2432066949" sldId="275"/>
        </pc:sldMkLst>
        <pc:spChg chg="del mod">
          <ac:chgData name="Victor Beltran" userId="639a1d0ce86ce6d2" providerId="LiveId" clId="{D032905F-C916-4970-9D00-C5BE90955AA5}" dt="2022-03-22T17:22:37.377" v="2180" actId="21"/>
          <ac:spMkLst>
            <pc:docMk/>
            <pc:sldMk cId="2432066949" sldId="275"/>
            <ac:spMk id="2" creationId="{F536E575-CC15-5342-8329-DA490F0E3350}"/>
          </ac:spMkLst>
        </pc:spChg>
      </pc:sldChg>
      <pc:sldChg chg="addSp delSp modSp add mod delAnim modAnim">
        <pc:chgData name="Victor Beltran" userId="639a1d0ce86ce6d2" providerId="LiveId" clId="{D032905F-C916-4970-9D00-C5BE90955AA5}" dt="2022-03-23T23:37:34.035" v="3499" actId="20577"/>
        <pc:sldMkLst>
          <pc:docMk/>
          <pc:sldMk cId="3187040483" sldId="276"/>
        </pc:sldMkLst>
        <pc:spChg chg="mod">
          <ac:chgData name="Victor Beltran" userId="639a1d0ce86ce6d2" providerId="LiveId" clId="{D032905F-C916-4970-9D00-C5BE90955AA5}" dt="2022-03-23T23:37:34.035" v="3499" actId="20577"/>
          <ac:spMkLst>
            <pc:docMk/>
            <pc:sldMk cId="3187040483" sldId="276"/>
            <ac:spMk id="2" creationId="{F536E575-CC15-5342-8329-DA490F0E3350}"/>
          </ac:spMkLst>
        </pc:spChg>
        <pc:graphicFrameChg chg="add mod modGraphic">
          <ac:chgData name="Victor Beltran" userId="639a1d0ce86ce6d2" providerId="LiveId" clId="{D032905F-C916-4970-9D00-C5BE90955AA5}" dt="2022-03-23T23:33:21.149" v="3474" actId="1076"/>
          <ac:graphicFrameMkLst>
            <pc:docMk/>
            <pc:sldMk cId="3187040483" sldId="276"/>
            <ac:graphicFrameMk id="3" creationId="{64E97A9B-C5BD-4CAE-969D-2F4E46C094DD}"/>
          </ac:graphicFrameMkLst>
        </pc:graphicFrameChg>
        <pc:graphicFrameChg chg="del">
          <ac:chgData name="Victor Beltran" userId="639a1d0ce86ce6d2" providerId="LiveId" clId="{D032905F-C916-4970-9D00-C5BE90955AA5}" dt="2022-03-23T23:18:28.466" v="3349" actId="478"/>
          <ac:graphicFrameMkLst>
            <pc:docMk/>
            <pc:sldMk cId="3187040483" sldId="276"/>
            <ac:graphicFrameMk id="5" creationId="{BD3380C1-BB97-8C47-A1A6-BEAC7FE16799}"/>
          </ac:graphicFrameMkLst>
        </pc:graphicFrameChg>
        <pc:picChg chg="add mod">
          <ac:chgData name="Victor Beltran" userId="639a1d0ce86ce6d2" providerId="LiveId" clId="{D032905F-C916-4970-9D00-C5BE90955AA5}" dt="2022-03-23T23:33:21.149" v="3474" actId="1076"/>
          <ac:picMkLst>
            <pc:docMk/>
            <pc:sldMk cId="3187040483" sldId="276"/>
            <ac:picMk id="7" creationId="{4F4616CC-935A-472B-B08A-35E6D9D12066}"/>
          </ac:picMkLst>
        </pc:picChg>
        <pc:picChg chg="add mod">
          <ac:chgData name="Victor Beltran" userId="639a1d0ce86ce6d2" providerId="LiveId" clId="{D032905F-C916-4970-9D00-C5BE90955AA5}" dt="2022-03-23T23:33:21.149" v="3474" actId="1076"/>
          <ac:picMkLst>
            <pc:docMk/>
            <pc:sldMk cId="3187040483" sldId="276"/>
            <ac:picMk id="9" creationId="{4830620A-DAE0-41A6-965F-3F8D614058C0}"/>
          </ac:picMkLst>
        </pc:picChg>
        <pc:picChg chg="add mod">
          <ac:chgData name="Victor Beltran" userId="639a1d0ce86ce6d2" providerId="LiveId" clId="{D032905F-C916-4970-9D00-C5BE90955AA5}" dt="2022-03-23T23:33:21.149" v="3474" actId="1076"/>
          <ac:picMkLst>
            <pc:docMk/>
            <pc:sldMk cId="3187040483" sldId="276"/>
            <ac:picMk id="11" creationId="{538233B7-59AD-4F22-B9AB-1F89DC267ED2}"/>
          </ac:picMkLst>
        </pc:picChg>
        <pc:picChg chg="add del mod">
          <ac:chgData name="Victor Beltran" userId="639a1d0ce86ce6d2" providerId="LiveId" clId="{D032905F-C916-4970-9D00-C5BE90955AA5}" dt="2022-03-23T23:31:10.422" v="3461" actId="478"/>
          <ac:picMkLst>
            <pc:docMk/>
            <pc:sldMk cId="3187040483" sldId="276"/>
            <ac:picMk id="13" creationId="{C0DDDBB8-6932-4074-B006-42C4E0DF554E}"/>
          </ac:picMkLst>
        </pc:picChg>
        <pc:picChg chg="add mod">
          <ac:chgData name="Victor Beltran" userId="639a1d0ce86ce6d2" providerId="LiveId" clId="{D032905F-C916-4970-9D00-C5BE90955AA5}" dt="2022-03-23T23:33:30.963" v="3476" actId="1076"/>
          <ac:picMkLst>
            <pc:docMk/>
            <pc:sldMk cId="3187040483" sldId="276"/>
            <ac:picMk id="15" creationId="{FD31FB5A-6EC6-426F-9953-EF940DE87C0F}"/>
          </ac:picMkLst>
        </pc:picChg>
        <pc:picChg chg="add del mod">
          <ac:chgData name="Victor Beltran" userId="639a1d0ce86ce6d2" providerId="LiveId" clId="{D032905F-C916-4970-9D00-C5BE90955AA5}" dt="2022-03-23T23:31:11.110" v="3462" actId="478"/>
          <ac:picMkLst>
            <pc:docMk/>
            <pc:sldMk cId="3187040483" sldId="276"/>
            <ac:picMk id="17" creationId="{38247656-C1C6-4330-B551-AE2DEDD899D5}"/>
          </ac:picMkLst>
        </pc:picChg>
        <pc:picChg chg="add mod">
          <ac:chgData name="Victor Beltran" userId="639a1d0ce86ce6d2" providerId="LiveId" clId="{D032905F-C916-4970-9D00-C5BE90955AA5}" dt="2022-03-23T23:33:21.149" v="3474" actId="1076"/>
          <ac:picMkLst>
            <pc:docMk/>
            <pc:sldMk cId="3187040483" sldId="276"/>
            <ac:picMk id="19" creationId="{0AF88C87-4B3B-402A-8817-5968080199DB}"/>
          </ac:picMkLst>
        </pc:picChg>
      </pc:sldChg>
      <pc:sldChg chg="new del">
        <pc:chgData name="Victor Beltran" userId="639a1d0ce86ce6d2" providerId="LiveId" clId="{D032905F-C916-4970-9D00-C5BE90955AA5}" dt="2022-03-24T00:22:45.357" v="3704" actId="680"/>
        <pc:sldMkLst>
          <pc:docMk/>
          <pc:sldMk cId="1291216095" sldId="277"/>
        </pc:sldMkLst>
      </pc:sldChg>
      <pc:sldChg chg="addSp delSp modSp add mod ord modAnim">
        <pc:chgData name="Victor Beltran" userId="639a1d0ce86ce6d2" providerId="LiveId" clId="{D032905F-C916-4970-9D00-C5BE90955AA5}" dt="2022-03-24T00:25:55.727" v="3765" actId="122"/>
        <pc:sldMkLst>
          <pc:docMk/>
          <pc:sldMk cId="3382310282" sldId="277"/>
        </pc:sldMkLst>
        <pc:spChg chg="mod">
          <ac:chgData name="Victor Beltran" userId="639a1d0ce86ce6d2" providerId="LiveId" clId="{D032905F-C916-4970-9D00-C5BE90955AA5}" dt="2022-03-24T00:24:59.809" v="3732" actId="207"/>
          <ac:spMkLst>
            <pc:docMk/>
            <pc:sldMk cId="3382310282" sldId="277"/>
            <ac:spMk id="2" creationId="{F536E575-CC15-5342-8329-DA490F0E3350}"/>
          </ac:spMkLst>
        </pc:spChg>
        <pc:spChg chg="del mod">
          <ac:chgData name="Victor Beltran" userId="639a1d0ce86ce6d2" providerId="LiveId" clId="{D032905F-C916-4970-9D00-C5BE90955AA5}" dt="2022-03-24T00:23:36.424" v="3712" actId="478"/>
          <ac:spMkLst>
            <pc:docMk/>
            <pc:sldMk cId="3382310282" sldId="277"/>
            <ac:spMk id="3" creationId="{52C2556C-DA37-4E96-B8DC-79810137F33F}"/>
          </ac:spMkLst>
        </pc:spChg>
        <pc:spChg chg="del">
          <ac:chgData name="Victor Beltran" userId="639a1d0ce86ce6d2" providerId="LiveId" clId="{D032905F-C916-4970-9D00-C5BE90955AA5}" dt="2022-03-24T00:23:37.581" v="3713" actId="478"/>
          <ac:spMkLst>
            <pc:docMk/>
            <pc:sldMk cId="3382310282" sldId="277"/>
            <ac:spMk id="5" creationId="{70E5DC6A-A427-4F93-914A-EB7E718A4C49}"/>
          </ac:spMkLst>
        </pc:spChg>
        <pc:spChg chg="add mod">
          <ac:chgData name="Victor Beltran" userId="639a1d0ce86ce6d2" providerId="LiveId" clId="{D032905F-C916-4970-9D00-C5BE90955AA5}" dt="2022-03-24T00:25:55.727" v="3765" actId="122"/>
          <ac:spMkLst>
            <pc:docMk/>
            <pc:sldMk cId="3382310282" sldId="277"/>
            <ac:spMk id="7" creationId="{6C267CE3-8F11-4D89-A565-0F2882278A8D}"/>
          </ac:spMkLst>
        </pc:spChg>
        <pc:picChg chg="add mod">
          <ac:chgData name="Victor Beltran" userId="639a1d0ce86ce6d2" providerId="LiveId" clId="{D032905F-C916-4970-9D00-C5BE90955AA5}" dt="2022-03-24T00:23:45.140" v="3715" actId="1076"/>
          <ac:picMkLst>
            <pc:docMk/>
            <pc:sldMk cId="3382310282" sldId="277"/>
            <ac:picMk id="6" creationId="{FE153CBE-2455-4669-A009-8475B74A73F7}"/>
          </ac:picMkLst>
        </pc:picChg>
      </pc:sldChg>
    </pc:docChg>
  </pc:docChgLst>
  <pc:docChgLst>
    <pc:chgData name="Victor Beltran" userId="639a1d0ce86ce6d2" providerId="LiveId" clId="{0FAF3AA2-7D0B-C846-B137-DB8E50D834C7}"/>
    <pc:docChg chg="undo redo custSel addSld delSld modSld sldOrd">
      <pc:chgData name="Victor Beltran" userId="639a1d0ce86ce6d2" providerId="LiveId" clId="{0FAF3AA2-7D0B-C846-B137-DB8E50D834C7}" dt="2022-03-21T17:53:37.739" v="957" actId="14810"/>
      <pc:docMkLst>
        <pc:docMk/>
      </pc:docMkLst>
      <pc:sldChg chg="modSp mod setBg">
        <pc:chgData name="Victor Beltran" userId="639a1d0ce86ce6d2" providerId="LiveId" clId="{0FAF3AA2-7D0B-C846-B137-DB8E50D834C7}" dt="2022-03-21T17:28:15.097" v="872" actId="20577"/>
        <pc:sldMkLst>
          <pc:docMk/>
          <pc:sldMk cId="2826326186" sldId="256"/>
        </pc:sldMkLst>
        <pc:spChg chg="mod">
          <ac:chgData name="Victor Beltran" userId="639a1d0ce86ce6d2" providerId="LiveId" clId="{0FAF3AA2-7D0B-C846-B137-DB8E50D834C7}" dt="2022-03-21T17:28:15.097" v="872" actId="20577"/>
          <ac:spMkLst>
            <pc:docMk/>
            <pc:sldMk cId="2826326186" sldId="256"/>
            <ac:spMk id="2" creationId="{F536E575-CC15-5342-8329-DA490F0E3350}"/>
          </ac:spMkLst>
        </pc:spChg>
      </pc:sldChg>
      <pc:sldChg chg="new del">
        <pc:chgData name="Victor Beltran" userId="639a1d0ce86ce6d2" providerId="LiveId" clId="{0FAF3AA2-7D0B-C846-B137-DB8E50D834C7}" dt="2022-03-20T10:58:38.691" v="362" actId="2696"/>
        <pc:sldMkLst>
          <pc:docMk/>
          <pc:sldMk cId="120761918" sldId="259"/>
        </pc:sldMkLst>
      </pc:sldChg>
      <pc:sldChg chg="addSp delSp modSp add mod ord setBg modAnim delDesignElem">
        <pc:chgData name="Victor Beltran" userId="639a1d0ce86ce6d2" providerId="LiveId" clId="{0FAF3AA2-7D0B-C846-B137-DB8E50D834C7}" dt="2022-03-20T16:40:25.626" v="675"/>
        <pc:sldMkLst>
          <pc:docMk/>
          <pc:sldMk cId="272937432" sldId="260"/>
        </pc:sldMkLst>
        <pc:spChg chg="mod">
          <ac:chgData name="Victor Beltran" userId="639a1d0ce86ce6d2" providerId="LiveId" clId="{0FAF3AA2-7D0B-C846-B137-DB8E50D834C7}" dt="2022-03-20T10:16:32.721" v="243" actId="20577"/>
          <ac:spMkLst>
            <pc:docMk/>
            <pc:sldMk cId="272937432" sldId="260"/>
            <ac:spMk id="2" creationId="{F536E575-CC15-5342-8329-DA490F0E3350}"/>
          </ac:spMkLst>
        </pc:spChg>
        <pc:spChg chg="mod">
          <ac:chgData name="Victor Beltran" userId="639a1d0ce86ce6d2" providerId="LiveId" clId="{0FAF3AA2-7D0B-C846-B137-DB8E50D834C7}" dt="2022-03-20T09:40:31.279" v="19" actId="14100"/>
          <ac:spMkLst>
            <pc:docMk/>
            <pc:sldMk cId="272937432" sldId="260"/>
            <ac:spMk id="3" creationId="{E8E4EB35-3B39-E04E-A977-E790D7096B46}"/>
          </ac:spMkLst>
        </pc:spChg>
        <pc:spChg chg="del">
          <ac:chgData name="Victor Beltran" userId="639a1d0ce86ce6d2" providerId="LiveId" clId="{0FAF3AA2-7D0B-C846-B137-DB8E50D834C7}" dt="2022-03-20T09:37:57.925" v="2"/>
          <ac:spMkLst>
            <pc:docMk/>
            <pc:sldMk cId="272937432" sldId="260"/>
            <ac:spMk id="104" creationId="{37FDDF72-DE39-4F99-A3C1-DD9D7815D7DB}"/>
          </ac:spMkLst>
        </pc:spChg>
        <pc:spChg chg="del">
          <ac:chgData name="Victor Beltran" userId="639a1d0ce86ce6d2" providerId="LiveId" clId="{0FAF3AA2-7D0B-C846-B137-DB8E50D834C7}" dt="2022-03-20T09:37:57.925" v="2"/>
          <ac:spMkLst>
            <pc:docMk/>
            <pc:sldMk cId="272937432" sldId="260"/>
            <ac:spMk id="106" creationId="{5E4ECE80-3AD1-450C-B62A-98788F193948}"/>
          </ac:spMkLst>
        </pc:spChg>
        <pc:picChg chg="mod">
          <ac:chgData name="Victor Beltran" userId="639a1d0ce86ce6d2" providerId="LiveId" clId="{0FAF3AA2-7D0B-C846-B137-DB8E50D834C7}" dt="2022-03-20T10:13:52.546" v="233" actId="13822"/>
          <ac:picMkLst>
            <pc:docMk/>
            <pc:sldMk cId="272937432" sldId="260"/>
            <ac:picMk id="4" creationId="{5066F5EC-62D8-E067-968C-5CACEC9AFC77}"/>
          </ac:picMkLst>
        </pc:picChg>
        <pc:picChg chg="add del mod">
          <ac:chgData name="Victor Beltran" userId="639a1d0ce86ce6d2" providerId="LiveId" clId="{0FAF3AA2-7D0B-C846-B137-DB8E50D834C7}" dt="2022-03-20T09:56:07.809" v="23" actId="478"/>
          <ac:picMkLst>
            <pc:docMk/>
            <pc:sldMk cId="272937432" sldId="260"/>
            <ac:picMk id="6" creationId="{BCAA3A18-F337-4D40-9A88-9D40D03453C4}"/>
          </ac:picMkLst>
        </pc:picChg>
        <pc:picChg chg="add del mod">
          <ac:chgData name="Victor Beltran" userId="639a1d0ce86ce6d2" providerId="LiveId" clId="{0FAF3AA2-7D0B-C846-B137-DB8E50D834C7}" dt="2022-03-20T10:05:41.900" v="38" actId="478"/>
          <ac:picMkLst>
            <pc:docMk/>
            <pc:sldMk cId="272937432" sldId="260"/>
            <ac:picMk id="8" creationId="{771DA79A-C92C-3445-964E-577B56C29F54}"/>
          </ac:picMkLst>
        </pc:picChg>
        <pc:picChg chg="add del mod">
          <ac:chgData name="Victor Beltran" userId="639a1d0ce86ce6d2" providerId="LiveId" clId="{0FAF3AA2-7D0B-C846-B137-DB8E50D834C7}" dt="2022-03-20T10:09:20.861" v="42" actId="478"/>
          <ac:picMkLst>
            <pc:docMk/>
            <pc:sldMk cId="272937432" sldId="260"/>
            <ac:picMk id="10" creationId="{435799BF-744B-A24C-B25C-2078025BA78A}"/>
          </ac:picMkLst>
        </pc:picChg>
        <pc:picChg chg="add mod">
          <ac:chgData name="Victor Beltran" userId="639a1d0ce86ce6d2" providerId="LiveId" clId="{0FAF3AA2-7D0B-C846-B137-DB8E50D834C7}" dt="2022-03-20T10:14:17.139" v="238" actId="1076"/>
          <ac:picMkLst>
            <pc:docMk/>
            <pc:sldMk cId="272937432" sldId="260"/>
            <ac:picMk id="12" creationId="{F81DD2B4-8C8D-B74F-8F3B-07E9F4B7FF07}"/>
          </ac:picMkLst>
        </pc:picChg>
      </pc:sldChg>
      <pc:sldChg chg="addSp delSp modSp add del mod delAnim modAnim">
        <pc:chgData name="Victor Beltran" userId="639a1d0ce86ce6d2" providerId="LiveId" clId="{0FAF3AA2-7D0B-C846-B137-DB8E50D834C7}" dt="2022-03-20T10:44:41.856" v="312" actId="2696"/>
        <pc:sldMkLst>
          <pc:docMk/>
          <pc:sldMk cId="3485886330" sldId="261"/>
        </pc:sldMkLst>
        <pc:picChg chg="add del mod">
          <ac:chgData name="Victor Beltran" userId="639a1d0ce86ce6d2" providerId="LiveId" clId="{0FAF3AA2-7D0B-C846-B137-DB8E50D834C7}" dt="2022-03-20T10:31:02.275" v="264" actId="478"/>
          <ac:picMkLst>
            <pc:docMk/>
            <pc:sldMk cId="3485886330" sldId="261"/>
            <ac:picMk id="6" creationId="{F2D96DB3-5F08-CD46-94E0-030A2BFBB445}"/>
          </ac:picMkLst>
        </pc:picChg>
        <pc:picChg chg="mod">
          <ac:chgData name="Victor Beltran" userId="639a1d0ce86ce6d2" providerId="LiveId" clId="{0FAF3AA2-7D0B-C846-B137-DB8E50D834C7}" dt="2022-03-20T10:23:31.820" v="256" actId="1076"/>
          <ac:picMkLst>
            <pc:docMk/>
            <pc:sldMk cId="3485886330" sldId="261"/>
            <ac:picMk id="12" creationId="{F81DD2B4-8C8D-B74F-8F3B-07E9F4B7FF07}"/>
          </ac:picMkLst>
        </pc:picChg>
      </pc:sldChg>
      <pc:sldChg chg="addSp delSp modSp add mod setBg modAnim">
        <pc:chgData name="Victor Beltran" userId="639a1d0ce86ce6d2" providerId="LiveId" clId="{0FAF3AA2-7D0B-C846-B137-DB8E50D834C7}" dt="2022-03-20T16:41:48.986" v="676"/>
        <pc:sldMkLst>
          <pc:docMk/>
          <pc:sldMk cId="4048339827" sldId="262"/>
        </pc:sldMkLst>
        <pc:picChg chg="add mod">
          <ac:chgData name="Victor Beltran" userId="639a1d0ce86ce6d2" providerId="LiveId" clId="{0FAF3AA2-7D0B-C846-B137-DB8E50D834C7}" dt="2022-03-20T10:57:29.006" v="360" actId="571"/>
          <ac:picMkLst>
            <pc:docMk/>
            <pc:sldMk cId="4048339827" sldId="262"/>
            <ac:picMk id="7" creationId="{3252D570-CA47-5140-B096-90D834668496}"/>
          </ac:picMkLst>
        </pc:picChg>
        <pc:picChg chg="add del mod">
          <ac:chgData name="Victor Beltran" userId="639a1d0ce86ce6d2" providerId="LiveId" clId="{0FAF3AA2-7D0B-C846-B137-DB8E50D834C7}" dt="2022-03-20T14:18:17.606" v="424" actId="931"/>
          <ac:picMkLst>
            <pc:docMk/>
            <pc:sldMk cId="4048339827" sldId="262"/>
            <ac:picMk id="8" creationId="{9CAACF26-887A-4E45-BC44-003949768A91}"/>
          </ac:picMkLst>
        </pc:picChg>
        <pc:picChg chg="add del mod">
          <ac:chgData name="Victor Beltran" userId="639a1d0ce86ce6d2" providerId="LiveId" clId="{0FAF3AA2-7D0B-C846-B137-DB8E50D834C7}" dt="2022-03-20T14:20:24.709" v="429" actId="21"/>
          <ac:picMkLst>
            <pc:docMk/>
            <pc:sldMk cId="4048339827" sldId="262"/>
            <ac:picMk id="10" creationId="{C2EB94E3-77DB-C042-A467-EA628A3D75CA}"/>
          </ac:picMkLst>
        </pc:picChg>
        <pc:picChg chg="mod modCrop">
          <ac:chgData name="Victor Beltran" userId="639a1d0ce86ce6d2" providerId="LiveId" clId="{0FAF3AA2-7D0B-C846-B137-DB8E50D834C7}" dt="2022-03-20T11:03:05.740" v="394" actId="732"/>
          <ac:picMkLst>
            <pc:docMk/>
            <pc:sldMk cId="4048339827" sldId="262"/>
            <ac:picMk id="12" creationId="{F81DD2B4-8C8D-B74F-8F3B-07E9F4B7FF07}"/>
          </ac:picMkLst>
        </pc:picChg>
        <pc:inkChg chg="add del">
          <ac:chgData name="Victor Beltran" userId="639a1d0ce86ce6d2" providerId="LiveId" clId="{0FAF3AA2-7D0B-C846-B137-DB8E50D834C7}" dt="2022-03-20T10:57:16.560" v="358" actId="9405"/>
          <ac:inkMkLst>
            <pc:docMk/>
            <pc:sldMk cId="4048339827" sldId="262"/>
            <ac:inkMk id="5" creationId="{BAA44727-F781-154A-B2E9-E7FA63FF76B4}"/>
          </ac:inkMkLst>
        </pc:inkChg>
      </pc:sldChg>
      <pc:sldChg chg="modSp add del mod modAnim">
        <pc:chgData name="Victor Beltran" userId="639a1d0ce86ce6d2" providerId="LiveId" clId="{0FAF3AA2-7D0B-C846-B137-DB8E50D834C7}" dt="2022-03-20T14:30:42.472" v="478" actId="2696"/>
        <pc:sldMkLst>
          <pc:docMk/>
          <pc:sldMk cId="1321530257" sldId="263"/>
        </pc:sldMkLst>
        <pc:picChg chg="mod">
          <ac:chgData name="Victor Beltran" userId="639a1d0ce86ce6d2" providerId="LiveId" clId="{0FAF3AA2-7D0B-C846-B137-DB8E50D834C7}" dt="2022-03-20T11:10:57.522" v="407" actId="14100"/>
          <ac:picMkLst>
            <pc:docMk/>
            <pc:sldMk cId="1321530257" sldId="263"/>
            <ac:picMk id="12" creationId="{F81DD2B4-8C8D-B74F-8F3B-07E9F4B7FF07}"/>
          </ac:picMkLst>
        </pc:picChg>
      </pc:sldChg>
      <pc:sldChg chg="addSp delSp modSp add del mod modAnim">
        <pc:chgData name="Victor Beltran" userId="639a1d0ce86ce6d2" providerId="LiveId" clId="{0FAF3AA2-7D0B-C846-B137-DB8E50D834C7}" dt="2022-03-20T11:08:50.631" v="401" actId="2696"/>
        <pc:sldMkLst>
          <pc:docMk/>
          <pc:sldMk cId="2348067116" sldId="263"/>
        </pc:sldMkLst>
        <pc:picChg chg="add del mod">
          <ac:chgData name="Victor Beltran" userId="639a1d0ce86ce6d2" providerId="LiveId" clId="{0FAF3AA2-7D0B-C846-B137-DB8E50D834C7}" dt="2022-03-20T11:01:45.759" v="385"/>
          <ac:picMkLst>
            <pc:docMk/>
            <pc:sldMk cId="2348067116" sldId="263"/>
            <ac:picMk id="6" creationId="{7CBFA808-B8FF-A449-BCFC-4F0781C29670}"/>
          </ac:picMkLst>
        </pc:picChg>
        <pc:picChg chg="mod modCrop">
          <ac:chgData name="Victor Beltran" userId="639a1d0ce86ce6d2" providerId="LiveId" clId="{0FAF3AA2-7D0B-C846-B137-DB8E50D834C7}" dt="2022-03-20T11:08:28.726" v="400" actId="1076"/>
          <ac:picMkLst>
            <pc:docMk/>
            <pc:sldMk cId="2348067116" sldId="263"/>
            <ac:picMk id="12" creationId="{F81DD2B4-8C8D-B74F-8F3B-07E9F4B7FF07}"/>
          </ac:picMkLst>
        </pc:picChg>
      </pc:sldChg>
      <pc:sldChg chg="addSp delSp modSp add del mod">
        <pc:chgData name="Victor Beltran" userId="639a1d0ce86ce6d2" providerId="LiveId" clId="{0FAF3AA2-7D0B-C846-B137-DB8E50D834C7}" dt="2022-03-20T14:29:45.593" v="476" actId="2696"/>
        <pc:sldMkLst>
          <pc:docMk/>
          <pc:sldMk cId="478950451" sldId="264"/>
        </pc:sldMkLst>
        <pc:picChg chg="add del mod">
          <ac:chgData name="Victor Beltran" userId="639a1d0ce86ce6d2" providerId="LiveId" clId="{0FAF3AA2-7D0B-C846-B137-DB8E50D834C7}" dt="2022-03-20T14:22:56.168" v="447" actId="478"/>
          <ac:picMkLst>
            <pc:docMk/>
            <pc:sldMk cId="478950451" sldId="264"/>
            <ac:picMk id="6" creationId="{3A6F2291-C2EA-7445-AB6E-61DED2C80829}"/>
          </ac:picMkLst>
        </pc:picChg>
        <pc:picChg chg="add del mod">
          <ac:chgData name="Victor Beltran" userId="639a1d0ce86ce6d2" providerId="LiveId" clId="{0FAF3AA2-7D0B-C846-B137-DB8E50D834C7}" dt="2022-03-20T14:22:54.243" v="446" actId="478"/>
          <ac:picMkLst>
            <pc:docMk/>
            <pc:sldMk cId="478950451" sldId="264"/>
            <ac:picMk id="8" creationId="{394D801F-AB05-EF4D-9F4F-F8C63076E04B}"/>
          </ac:picMkLst>
        </pc:picChg>
      </pc:sldChg>
      <pc:sldChg chg="delSp modSp add mod modTransition modAnim">
        <pc:chgData name="Victor Beltran" userId="639a1d0ce86ce6d2" providerId="LiveId" clId="{0FAF3AA2-7D0B-C846-B137-DB8E50D834C7}" dt="2022-03-20T17:04:02.640" v="693"/>
        <pc:sldMkLst>
          <pc:docMk/>
          <pc:sldMk cId="3908673856" sldId="265"/>
        </pc:sldMkLst>
        <pc:picChg chg="mod">
          <ac:chgData name="Victor Beltran" userId="639a1d0ce86ce6d2" providerId="LiveId" clId="{0FAF3AA2-7D0B-C846-B137-DB8E50D834C7}" dt="2022-03-20T14:29:21.199" v="475" actId="1076"/>
          <ac:picMkLst>
            <pc:docMk/>
            <pc:sldMk cId="3908673856" sldId="265"/>
            <ac:picMk id="6" creationId="{3A6F2291-C2EA-7445-AB6E-61DED2C80829}"/>
          </ac:picMkLst>
        </pc:picChg>
        <pc:picChg chg="del">
          <ac:chgData name="Victor Beltran" userId="639a1d0ce86ce6d2" providerId="LiveId" clId="{0FAF3AA2-7D0B-C846-B137-DB8E50D834C7}" dt="2022-03-20T14:23:00.052" v="448" actId="478"/>
          <ac:picMkLst>
            <pc:docMk/>
            <pc:sldMk cId="3908673856" sldId="265"/>
            <ac:picMk id="8" creationId="{394D801F-AB05-EF4D-9F4F-F8C63076E04B}"/>
          </ac:picMkLst>
        </pc:picChg>
        <pc:picChg chg="mod">
          <ac:chgData name="Victor Beltran" userId="639a1d0ce86ce6d2" providerId="LiveId" clId="{0FAF3AA2-7D0B-C846-B137-DB8E50D834C7}" dt="2022-03-20T14:28:49.136" v="472" actId="1076"/>
          <ac:picMkLst>
            <pc:docMk/>
            <pc:sldMk cId="3908673856" sldId="265"/>
            <ac:picMk id="12" creationId="{F81DD2B4-8C8D-B74F-8F3B-07E9F4B7FF07}"/>
          </ac:picMkLst>
        </pc:picChg>
      </pc:sldChg>
      <pc:sldChg chg="addSp delSp modSp add mod ord modTransition delAnim modAnim">
        <pc:chgData name="Victor Beltran" userId="639a1d0ce86ce6d2" providerId="LiveId" clId="{0FAF3AA2-7D0B-C846-B137-DB8E50D834C7}" dt="2022-03-20T18:05:14.341" v="826" actId="1076"/>
        <pc:sldMkLst>
          <pc:docMk/>
          <pc:sldMk cId="2389059841" sldId="266"/>
        </pc:sldMkLst>
        <pc:spChg chg="mod">
          <ac:chgData name="Victor Beltran" userId="639a1d0ce86ce6d2" providerId="LiveId" clId="{0FAF3AA2-7D0B-C846-B137-DB8E50D834C7}" dt="2022-03-20T17:35:17.044" v="781" actId="20577"/>
          <ac:spMkLst>
            <pc:docMk/>
            <pc:sldMk cId="2389059841" sldId="266"/>
            <ac:spMk id="2" creationId="{F536E575-CC15-5342-8329-DA490F0E3350}"/>
          </ac:spMkLst>
        </pc:spChg>
        <pc:spChg chg="add del mod">
          <ac:chgData name="Victor Beltran" userId="639a1d0ce86ce6d2" providerId="LiveId" clId="{0FAF3AA2-7D0B-C846-B137-DB8E50D834C7}" dt="2022-03-20T17:48:12.481" v="803" actId="478"/>
          <ac:spMkLst>
            <pc:docMk/>
            <pc:sldMk cId="2389059841" sldId="266"/>
            <ac:spMk id="3" creationId="{E8E4EB35-3B39-E04E-A977-E790D7096B46}"/>
          </ac:spMkLst>
        </pc:spChg>
        <pc:spChg chg="add mod">
          <ac:chgData name="Victor Beltran" userId="639a1d0ce86ce6d2" providerId="LiveId" clId="{0FAF3AA2-7D0B-C846-B137-DB8E50D834C7}" dt="2022-03-20T17:38:51.094" v="793" actId="3064"/>
          <ac:spMkLst>
            <pc:docMk/>
            <pc:sldMk cId="2389059841" sldId="266"/>
            <ac:spMk id="8" creationId="{690666D9-9668-EF4E-A20F-1C49B4272371}"/>
          </ac:spMkLst>
        </pc:spChg>
        <pc:spChg chg="add del mod">
          <ac:chgData name="Victor Beltran" userId="639a1d0ce86ce6d2" providerId="LiveId" clId="{0FAF3AA2-7D0B-C846-B137-DB8E50D834C7}" dt="2022-03-20T17:48:13.287" v="805"/>
          <ac:spMkLst>
            <pc:docMk/>
            <pc:sldMk cId="2389059841" sldId="266"/>
            <ac:spMk id="10" creationId="{A15D6B27-871A-B641-A0F5-3FCB259B5299}"/>
          </ac:spMkLst>
        </pc:spChg>
        <pc:spChg chg="add mod">
          <ac:chgData name="Victor Beltran" userId="639a1d0ce86ce6d2" providerId="LiveId" clId="{0FAF3AA2-7D0B-C846-B137-DB8E50D834C7}" dt="2022-03-20T18:00:59.273" v="807" actId="14100"/>
          <ac:spMkLst>
            <pc:docMk/>
            <pc:sldMk cId="2389059841" sldId="266"/>
            <ac:spMk id="11" creationId="{2DAE82F1-03D0-A24C-A90B-236174991E55}"/>
          </ac:spMkLst>
        </pc:spChg>
        <pc:spChg chg="add del mod">
          <ac:chgData name="Victor Beltran" userId="639a1d0ce86ce6d2" providerId="LiveId" clId="{0FAF3AA2-7D0B-C846-B137-DB8E50D834C7}" dt="2022-03-20T17:47:10.468" v="798"/>
          <ac:spMkLst>
            <pc:docMk/>
            <pc:sldMk cId="2389059841" sldId="266"/>
            <ac:spMk id="13" creationId="{4D1FFCB1-016E-9D4E-9379-DDA4950E3A6A}"/>
          </ac:spMkLst>
        </pc:spChg>
        <pc:spChg chg="add mod">
          <ac:chgData name="Victor Beltran" userId="639a1d0ce86ce6d2" providerId="LiveId" clId="{0FAF3AA2-7D0B-C846-B137-DB8E50D834C7}" dt="2022-03-20T18:02:45.370" v="815" actId="14100"/>
          <ac:spMkLst>
            <pc:docMk/>
            <pc:sldMk cId="2389059841" sldId="266"/>
            <ac:spMk id="14" creationId="{C13A6DE1-865B-5745-8305-3B48F506E573}"/>
          </ac:spMkLst>
        </pc:spChg>
        <pc:spChg chg="add mod">
          <ac:chgData name="Victor Beltran" userId="639a1d0ce86ce6d2" providerId="LiveId" clId="{0FAF3AA2-7D0B-C846-B137-DB8E50D834C7}" dt="2022-03-20T18:04:37.649" v="820" actId="1076"/>
          <ac:spMkLst>
            <pc:docMk/>
            <pc:sldMk cId="2389059841" sldId="266"/>
            <ac:spMk id="15" creationId="{5B68575D-E18D-6A44-98D1-9A5E3954AF16}"/>
          </ac:spMkLst>
        </pc:spChg>
        <pc:spChg chg="add mod">
          <ac:chgData name="Victor Beltran" userId="639a1d0ce86ce6d2" providerId="LiveId" clId="{0FAF3AA2-7D0B-C846-B137-DB8E50D834C7}" dt="2022-03-20T18:04:51.711" v="822" actId="1076"/>
          <ac:spMkLst>
            <pc:docMk/>
            <pc:sldMk cId="2389059841" sldId="266"/>
            <ac:spMk id="16" creationId="{AE37EFFC-4087-144D-8D6A-9BBA8D4D10E8}"/>
          </ac:spMkLst>
        </pc:spChg>
        <pc:spChg chg="add mod">
          <ac:chgData name="Victor Beltran" userId="639a1d0ce86ce6d2" providerId="LiveId" clId="{0FAF3AA2-7D0B-C846-B137-DB8E50D834C7}" dt="2022-03-20T18:05:01.905" v="824" actId="1076"/>
          <ac:spMkLst>
            <pc:docMk/>
            <pc:sldMk cId="2389059841" sldId="266"/>
            <ac:spMk id="17" creationId="{6717F7AB-A02C-1D4D-BC64-EE9DED5131EE}"/>
          </ac:spMkLst>
        </pc:spChg>
        <pc:spChg chg="add mod">
          <ac:chgData name="Victor Beltran" userId="639a1d0ce86ce6d2" providerId="LiveId" clId="{0FAF3AA2-7D0B-C846-B137-DB8E50D834C7}" dt="2022-03-20T18:05:14.341" v="826" actId="1076"/>
          <ac:spMkLst>
            <pc:docMk/>
            <pc:sldMk cId="2389059841" sldId="266"/>
            <ac:spMk id="18" creationId="{BEF23579-B975-E54E-AF55-D63C2EF1C0CF}"/>
          </ac:spMkLst>
        </pc:spChg>
        <pc:picChg chg="del">
          <ac:chgData name="Victor Beltran" userId="639a1d0ce86ce6d2" providerId="LiveId" clId="{0FAF3AA2-7D0B-C846-B137-DB8E50D834C7}" dt="2022-03-20T17:11:06.868" v="712" actId="478"/>
          <ac:picMkLst>
            <pc:docMk/>
            <pc:sldMk cId="2389059841" sldId="266"/>
            <ac:picMk id="6" creationId="{3A6F2291-C2EA-7445-AB6E-61DED2C80829}"/>
          </ac:picMkLst>
        </pc:picChg>
        <pc:picChg chg="add mod">
          <ac:chgData name="Victor Beltran" userId="639a1d0ce86ce6d2" providerId="LiveId" clId="{0FAF3AA2-7D0B-C846-B137-DB8E50D834C7}" dt="2022-03-20T17:20:17.835" v="735" actId="14100"/>
          <ac:picMkLst>
            <pc:docMk/>
            <pc:sldMk cId="2389059841" sldId="266"/>
            <ac:picMk id="7" creationId="{D2099F2C-CC67-2243-B628-4BF746F82B2D}"/>
          </ac:picMkLst>
        </pc:picChg>
        <pc:picChg chg="add mod">
          <ac:chgData name="Victor Beltran" userId="639a1d0ce86ce6d2" providerId="LiveId" clId="{0FAF3AA2-7D0B-C846-B137-DB8E50D834C7}" dt="2022-03-20T17:30:59.436" v="764" actId="1076"/>
          <ac:picMkLst>
            <pc:docMk/>
            <pc:sldMk cId="2389059841" sldId="266"/>
            <ac:picMk id="9" creationId="{23733FC1-8D72-884B-9FB8-5A8FD3062390}"/>
          </ac:picMkLst>
        </pc:picChg>
        <pc:picChg chg="del">
          <ac:chgData name="Victor Beltran" userId="639a1d0ce86ce6d2" providerId="LiveId" clId="{0FAF3AA2-7D0B-C846-B137-DB8E50D834C7}" dt="2022-03-20T14:30:47.836" v="479" actId="478"/>
          <ac:picMkLst>
            <pc:docMk/>
            <pc:sldMk cId="2389059841" sldId="266"/>
            <ac:picMk id="12" creationId="{F81DD2B4-8C8D-B74F-8F3B-07E9F4B7FF07}"/>
          </ac:picMkLst>
        </pc:picChg>
      </pc:sldChg>
      <pc:sldChg chg="addSp delSp modSp add mod modTransition modAnim">
        <pc:chgData name="Victor Beltran" userId="639a1d0ce86ce6d2" providerId="LiveId" clId="{0FAF3AA2-7D0B-C846-B137-DB8E50D834C7}" dt="2022-03-20T17:15:21.400" v="713" actId="1076"/>
        <pc:sldMkLst>
          <pc:docMk/>
          <pc:sldMk cId="3437765903" sldId="267"/>
        </pc:sldMkLst>
        <pc:spChg chg="add del">
          <ac:chgData name="Victor Beltran" userId="639a1d0ce86ce6d2" providerId="LiveId" clId="{0FAF3AA2-7D0B-C846-B137-DB8E50D834C7}" dt="2022-03-20T14:42:19.290" v="523"/>
          <ac:spMkLst>
            <pc:docMk/>
            <pc:sldMk cId="3437765903" sldId="267"/>
            <ac:spMk id="3" creationId="{E8E4EB35-3B39-E04E-A977-E790D7096B46}"/>
          </ac:spMkLst>
        </pc:spChg>
        <pc:spChg chg="add mod">
          <ac:chgData name="Victor Beltran" userId="639a1d0ce86ce6d2" providerId="LiveId" clId="{0FAF3AA2-7D0B-C846-B137-DB8E50D834C7}" dt="2022-03-20T14:35:02.299" v="485" actId="1076"/>
          <ac:spMkLst>
            <pc:docMk/>
            <pc:sldMk cId="3437765903" sldId="267"/>
            <ac:spMk id="5" creationId="{5A23AF54-DA16-C844-B1EC-4C1B0C755D8E}"/>
          </ac:spMkLst>
        </pc:spChg>
        <pc:spChg chg="add mod">
          <ac:chgData name="Victor Beltran" userId="639a1d0ce86ce6d2" providerId="LiveId" clId="{0FAF3AA2-7D0B-C846-B137-DB8E50D834C7}" dt="2022-03-20T14:35:06.551" v="486"/>
          <ac:spMkLst>
            <pc:docMk/>
            <pc:sldMk cId="3437765903" sldId="267"/>
            <ac:spMk id="7" creationId="{312D0D0E-91B6-214E-BE36-41DEC5916A96}"/>
          </ac:spMkLst>
        </pc:spChg>
        <pc:spChg chg="add mod">
          <ac:chgData name="Victor Beltran" userId="639a1d0ce86ce6d2" providerId="LiveId" clId="{0FAF3AA2-7D0B-C846-B137-DB8E50D834C7}" dt="2022-03-20T14:35:27.944" v="488" actId="1076"/>
          <ac:spMkLst>
            <pc:docMk/>
            <pc:sldMk cId="3437765903" sldId="267"/>
            <ac:spMk id="8" creationId="{E8F406E5-9341-D54D-929E-71DAD4D0BB06}"/>
          </ac:spMkLst>
        </pc:spChg>
        <pc:spChg chg="add mod">
          <ac:chgData name="Victor Beltran" userId="639a1d0ce86ce6d2" providerId="LiveId" clId="{0FAF3AA2-7D0B-C846-B137-DB8E50D834C7}" dt="2022-03-20T14:35:27.944" v="488" actId="1076"/>
          <ac:spMkLst>
            <pc:docMk/>
            <pc:sldMk cId="3437765903" sldId="267"/>
            <ac:spMk id="9" creationId="{DE85F90C-2AD7-664D-82E0-5EE203DC751A}"/>
          </ac:spMkLst>
        </pc:spChg>
        <pc:spChg chg="add mod">
          <ac:chgData name="Victor Beltran" userId="639a1d0ce86ce6d2" providerId="LiveId" clId="{0FAF3AA2-7D0B-C846-B137-DB8E50D834C7}" dt="2022-03-20T14:37:10.132" v="494" actId="1076"/>
          <ac:spMkLst>
            <pc:docMk/>
            <pc:sldMk cId="3437765903" sldId="267"/>
            <ac:spMk id="10" creationId="{DE92FE15-2FAC-1845-BD14-BCEA2494E232}"/>
          </ac:spMkLst>
        </pc:spChg>
        <pc:spChg chg="add mod">
          <ac:chgData name="Victor Beltran" userId="639a1d0ce86ce6d2" providerId="LiveId" clId="{0FAF3AA2-7D0B-C846-B137-DB8E50D834C7}" dt="2022-03-20T14:37:10.132" v="494" actId="1076"/>
          <ac:spMkLst>
            <pc:docMk/>
            <pc:sldMk cId="3437765903" sldId="267"/>
            <ac:spMk id="11" creationId="{97DB27AE-EFBB-B643-BA9A-267E99A8C167}"/>
          </ac:spMkLst>
        </pc:spChg>
        <pc:spChg chg="add mod">
          <ac:chgData name="Victor Beltran" userId="639a1d0ce86ce6d2" providerId="LiveId" clId="{0FAF3AA2-7D0B-C846-B137-DB8E50D834C7}" dt="2022-03-20T14:37:10.132" v="494" actId="1076"/>
          <ac:spMkLst>
            <pc:docMk/>
            <pc:sldMk cId="3437765903" sldId="267"/>
            <ac:spMk id="12" creationId="{F5FF7AD0-6763-BA4A-AD86-994B7DA19244}"/>
          </ac:spMkLst>
        </pc:spChg>
        <pc:spChg chg="add mod">
          <ac:chgData name="Victor Beltran" userId="639a1d0ce86ce6d2" providerId="LiveId" clId="{0FAF3AA2-7D0B-C846-B137-DB8E50D834C7}" dt="2022-03-20T14:37:10.132" v="494" actId="1076"/>
          <ac:spMkLst>
            <pc:docMk/>
            <pc:sldMk cId="3437765903" sldId="267"/>
            <ac:spMk id="13" creationId="{78FB0940-757A-FA47-BB2C-53A00D25FE01}"/>
          </ac:spMkLst>
        </pc:spChg>
        <pc:spChg chg="add mod">
          <ac:chgData name="Victor Beltran" userId="639a1d0ce86ce6d2" providerId="LiveId" clId="{0FAF3AA2-7D0B-C846-B137-DB8E50D834C7}" dt="2022-03-20T14:37:33.209" v="495" actId="1076"/>
          <ac:spMkLst>
            <pc:docMk/>
            <pc:sldMk cId="3437765903" sldId="267"/>
            <ac:spMk id="14" creationId="{EFC2239B-4E1B-AF44-A3C0-CC1D089B4B80}"/>
          </ac:spMkLst>
        </pc:spChg>
        <pc:spChg chg="add mod">
          <ac:chgData name="Victor Beltran" userId="639a1d0ce86ce6d2" providerId="LiveId" clId="{0FAF3AA2-7D0B-C846-B137-DB8E50D834C7}" dt="2022-03-20T14:37:33.209" v="495" actId="1076"/>
          <ac:spMkLst>
            <pc:docMk/>
            <pc:sldMk cId="3437765903" sldId="267"/>
            <ac:spMk id="15" creationId="{3F6DF15A-AC28-264C-A793-B7F562479BDA}"/>
          </ac:spMkLst>
        </pc:spChg>
        <pc:spChg chg="add mod">
          <ac:chgData name="Victor Beltran" userId="639a1d0ce86ce6d2" providerId="LiveId" clId="{0FAF3AA2-7D0B-C846-B137-DB8E50D834C7}" dt="2022-03-20T14:37:33.209" v="495" actId="1076"/>
          <ac:spMkLst>
            <pc:docMk/>
            <pc:sldMk cId="3437765903" sldId="267"/>
            <ac:spMk id="16" creationId="{4E66356E-0277-834F-8CF3-AFE42154C173}"/>
          </ac:spMkLst>
        </pc:spChg>
        <pc:spChg chg="add mod">
          <ac:chgData name="Victor Beltran" userId="639a1d0ce86ce6d2" providerId="LiveId" clId="{0FAF3AA2-7D0B-C846-B137-DB8E50D834C7}" dt="2022-03-20T14:37:33.209" v="495" actId="1076"/>
          <ac:spMkLst>
            <pc:docMk/>
            <pc:sldMk cId="3437765903" sldId="267"/>
            <ac:spMk id="17" creationId="{D671AC31-B689-A84E-BAEE-DB6354A44B7E}"/>
          </ac:spMkLst>
        </pc:spChg>
        <pc:spChg chg="add del mod">
          <ac:chgData name="Victor Beltran" userId="639a1d0ce86ce6d2" providerId="LiveId" clId="{0FAF3AA2-7D0B-C846-B137-DB8E50D834C7}" dt="2022-03-20T14:51:08.390" v="601" actId="478"/>
          <ac:spMkLst>
            <pc:docMk/>
            <pc:sldMk cId="3437765903" sldId="267"/>
            <ac:spMk id="18" creationId="{6849664B-B9F4-D54C-B8B3-BD1D60AA6658}"/>
          </ac:spMkLst>
        </pc:spChg>
        <pc:spChg chg="add del mod">
          <ac:chgData name="Victor Beltran" userId="639a1d0ce86ce6d2" providerId="LiveId" clId="{0FAF3AA2-7D0B-C846-B137-DB8E50D834C7}" dt="2022-03-20T14:41:51.732" v="517"/>
          <ac:spMkLst>
            <pc:docMk/>
            <pc:sldMk cId="3437765903" sldId="267"/>
            <ac:spMk id="19" creationId="{89DBAE13-7B54-2F4B-B4F2-DBAD2014EA48}"/>
          </ac:spMkLst>
        </pc:spChg>
        <pc:spChg chg="add mod">
          <ac:chgData name="Victor Beltran" userId="639a1d0ce86ce6d2" providerId="LiveId" clId="{0FAF3AA2-7D0B-C846-B137-DB8E50D834C7}" dt="2022-03-20T16:36:26.742" v="668" actId="6549"/>
          <ac:spMkLst>
            <pc:docMk/>
            <pc:sldMk cId="3437765903" sldId="267"/>
            <ac:spMk id="20" creationId="{2CCCF311-964A-1347-8E19-21A4D0771C3E}"/>
          </ac:spMkLst>
        </pc:spChg>
        <pc:spChg chg="add del mod">
          <ac:chgData name="Victor Beltran" userId="639a1d0ce86ce6d2" providerId="LiveId" clId="{0FAF3AA2-7D0B-C846-B137-DB8E50D834C7}" dt="2022-03-20T14:51:08.390" v="601" actId="478"/>
          <ac:spMkLst>
            <pc:docMk/>
            <pc:sldMk cId="3437765903" sldId="267"/>
            <ac:spMk id="21" creationId="{AB2970A0-D8D8-ED48-A878-5D6CECA0E9F0}"/>
          </ac:spMkLst>
        </pc:spChg>
        <pc:spChg chg="add del mod">
          <ac:chgData name="Victor Beltran" userId="639a1d0ce86ce6d2" providerId="LiveId" clId="{0FAF3AA2-7D0B-C846-B137-DB8E50D834C7}" dt="2022-03-20T14:51:08.390" v="601" actId="478"/>
          <ac:spMkLst>
            <pc:docMk/>
            <pc:sldMk cId="3437765903" sldId="267"/>
            <ac:spMk id="22" creationId="{56A9E646-5D78-1840-BEAC-000502B076FF}"/>
          </ac:spMkLst>
        </pc:spChg>
        <pc:spChg chg="add del mod">
          <ac:chgData name="Victor Beltran" userId="639a1d0ce86ce6d2" providerId="LiveId" clId="{0FAF3AA2-7D0B-C846-B137-DB8E50D834C7}" dt="2022-03-20T14:51:08.390" v="601" actId="478"/>
          <ac:spMkLst>
            <pc:docMk/>
            <pc:sldMk cId="3437765903" sldId="267"/>
            <ac:spMk id="23" creationId="{9CB613C4-3EEA-0643-91C6-FE9BD4DF53CB}"/>
          </ac:spMkLst>
        </pc:spChg>
        <pc:spChg chg="add del mod">
          <ac:chgData name="Victor Beltran" userId="639a1d0ce86ce6d2" providerId="LiveId" clId="{0FAF3AA2-7D0B-C846-B137-DB8E50D834C7}" dt="2022-03-20T14:51:08.390" v="601" actId="478"/>
          <ac:spMkLst>
            <pc:docMk/>
            <pc:sldMk cId="3437765903" sldId="267"/>
            <ac:spMk id="24" creationId="{F4D23C69-A236-7A49-A035-7EB7E7626633}"/>
          </ac:spMkLst>
        </pc:spChg>
        <pc:spChg chg="add del mod">
          <ac:chgData name="Victor Beltran" userId="639a1d0ce86ce6d2" providerId="LiveId" clId="{0FAF3AA2-7D0B-C846-B137-DB8E50D834C7}" dt="2022-03-20T14:51:08.390" v="601" actId="478"/>
          <ac:spMkLst>
            <pc:docMk/>
            <pc:sldMk cId="3437765903" sldId="267"/>
            <ac:spMk id="25" creationId="{F232EE7C-9B95-F14A-9EF3-8238E5D5654B}"/>
          </ac:spMkLst>
        </pc:spChg>
        <pc:spChg chg="add del mod">
          <ac:chgData name="Victor Beltran" userId="639a1d0ce86ce6d2" providerId="LiveId" clId="{0FAF3AA2-7D0B-C846-B137-DB8E50D834C7}" dt="2022-03-20T14:51:08.390" v="601" actId="478"/>
          <ac:spMkLst>
            <pc:docMk/>
            <pc:sldMk cId="3437765903" sldId="267"/>
            <ac:spMk id="26" creationId="{7F308497-7B97-0C46-B127-99FDE8EDFF07}"/>
          </ac:spMkLst>
        </pc:spChg>
        <pc:spChg chg="add del mod">
          <ac:chgData name="Victor Beltran" userId="639a1d0ce86ce6d2" providerId="LiveId" clId="{0FAF3AA2-7D0B-C846-B137-DB8E50D834C7}" dt="2022-03-20T14:51:08.390" v="601" actId="478"/>
          <ac:spMkLst>
            <pc:docMk/>
            <pc:sldMk cId="3437765903" sldId="267"/>
            <ac:spMk id="27" creationId="{8306B33D-3660-7549-A5F6-667554B3EE2C}"/>
          </ac:spMkLst>
        </pc:spChg>
        <pc:spChg chg="add del mod">
          <ac:chgData name="Victor Beltran" userId="639a1d0ce86ce6d2" providerId="LiveId" clId="{0FAF3AA2-7D0B-C846-B137-DB8E50D834C7}" dt="2022-03-20T14:44:43.463" v="534"/>
          <ac:spMkLst>
            <pc:docMk/>
            <pc:sldMk cId="3437765903" sldId="267"/>
            <ac:spMk id="29" creationId="{100D48A1-E9AB-4B42-9444-4B6235DC3781}"/>
          </ac:spMkLst>
        </pc:spChg>
        <pc:spChg chg="add del mod">
          <ac:chgData name="Victor Beltran" userId="639a1d0ce86ce6d2" providerId="LiveId" clId="{0FAF3AA2-7D0B-C846-B137-DB8E50D834C7}" dt="2022-03-20T14:44:43.463" v="534"/>
          <ac:spMkLst>
            <pc:docMk/>
            <pc:sldMk cId="3437765903" sldId="267"/>
            <ac:spMk id="30" creationId="{BAD8778B-EFEE-9D4D-BE13-748C027DC640}"/>
          </ac:spMkLst>
        </pc:spChg>
        <pc:spChg chg="add del mod">
          <ac:chgData name="Victor Beltran" userId="639a1d0ce86ce6d2" providerId="LiveId" clId="{0FAF3AA2-7D0B-C846-B137-DB8E50D834C7}" dt="2022-03-20T14:44:43.463" v="534"/>
          <ac:spMkLst>
            <pc:docMk/>
            <pc:sldMk cId="3437765903" sldId="267"/>
            <ac:spMk id="31" creationId="{4CE498A8-DA5E-9843-9B45-71329DFA4A8F}"/>
          </ac:spMkLst>
        </pc:spChg>
        <pc:spChg chg="add del mod">
          <ac:chgData name="Victor Beltran" userId="639a1d0ce86ce6d2" providerId="LiveId" clId="{0FAF3AA2-7D0B-C846-B137-DB8E50D834C7}" dt="2022-03-20T14:44:43.463" v="534"/>
          <ac:spMkLst>
            <pc:docMk/>
            <pc:sldMk cId="3437765903" sldId="267"/>
            <ac:spMk id="32" creationId="{CD408E18-4E6F-1447-AB06-1DE1A96410B2}"/>
          </ac:spMkLst>
        </pc:spChg>
        <pc:spChg chg="add del mod">
          <ac:chgData name="Victor Beltran" userId="639a1d0ce86ce6d2" providerId="LiveId" clId="{0FAF3AA2-7D0B-C846-B137-DB8E50D834C7}" dt="2022-03-20T14:45:06.079" v="538"/>
          <ac:spMkLst>
            <pc:docMk/>
            <pc:sldMk cId="3437765903" sldId="267"/>
            <ac:spMk id="34" creationId="{22B8969C-145A-8B41-9C0F-84B3EEEBC422}"/>
          </ac:spMkLst>
        </pc:spChg>
        <pc:spChg chg="add del mod">
          <ac:chgData name="Victor Beltran" userId="639a1d0ce86ce6d2" providerId="LiveId" clId="{0FAF3AA2-7D0B-C846-B137-DB8E50D834C7}" dt="2022-03-20T14:45:06.079" v="538"/>
          <ac:spMkLst>
            <pc:docMk/>
            <pc:sldMk cId="3437765903" sldId="267"/>
            <ac:spMk id="35" creationId="{6F6C69C9-4396-4043-B6E8-5962DA3ED964}"/>
          </ac:spMkLst>
        </pc:spChg>
        <pc:spChg chg="add del mod">
          <ac:chgData name="Victor Beltran" userId="639a1d0ce86ce6d2" providerId="LiveId" clId="{0FAF3AA2-7D0B-C846-B137-DB8E50D834C7}" dt="2022-03-20T14:45:06.079" v="538"/>
          <ac:spMkLst>
            <pc:docMk/>
            <pc:sldMk cId="3437765903" sldId="267"/>
            <ac:spMk id="36" creationId="{E86C1B4A-D62A-6B41-A852-84AB2B77EF62}"/>
          </ac:spMkLst>
        </pc:spChg>
        <pc:spChg chg="add del mod">
          <ac:chgData name="Victor Beltran" userId="639a1d0ce86ce6d2" providerId="LiveId" clId="{0FAF3AA2-7D0B-C846-B137-DB8E50D834C7}" dt="2022-03-20T14:45:06.079" v="538"/>
          <ac:spMkLst>
            <pc:docMk/>
            <pc:sldMk cId="3437765903" sldId="267"/>
            <ac:spMk id="37" creationId="{092F7016-E457-164C-AE36-746239261E30}"/>
          </ac:spMkLst>
        </pc:spChg>
        <pc:spChg chg="add mod">
          <ac:chgData name="Victor Beltran" userId="639a1d0ce86ce6d2" providerId="LiveId" clId="{0FAF3AA2-7D0B-C846-B137-DB8E50D834C7}" dt="2022-03-20T14:50:34.309" v="598" actId="1076"/>
          <ac:spMkLst>
            <pc:docMk/>
            <pc:sldMk cId="3437765903" sldId="267"/>
            <ac:spMk id="38" creationId="{86FF48F6-17CD-A746-A820-72229B6F3478}"/>
          </ac:spMkLst>
        </pc:spChg>
        <pc:spChg chg="add mod">
          <ac:chgData name="Victor Beltran" userId="639a1d0ce86ce6d2" providerId="LiveId" clId="{0FAF3AA2-7D0B-C846-B137-DB8E50D834C7}" dt="2022-03-20T14:50:34.309" v="598" actId="1076"/>
          <ac:spMkLst>
            <pc:docMk/>
            <pc:sldMk cId="3437765903" sldId="267"/>
            <ac:spMk id="39" creationId="{5FC1A0C0-9197-DE4C-A985-4CA7F8690426}"/>
          </ac:spMkLst>
        </pc:spChg>
        <pc:spChg chg="add mod">
          <ac:chgData name="Victor Beltran" userId="639a1d0ce86ce6d2" providerId="LiveId" clId="{0FAF3AA2-7D0B-C846-B137-DB8E50D834C7}" dt="2022-03-20T14:50:34.309" v="598" actId="1076"/>
          <ac:spMkLst>
            <pc:docMk/>
            <pc:sldMk cId="3437765903" sldId="267"/>
            <ac:spMk id="40" creationId="{BDFAD386-3F87-D544-A049-CA8F876CDA88}"/>
          </ac:spMkLst>
        </pc:spChg>
        <pc:spChg chg="add mod">
          <ac:chgData name="Victor Beltran" userId="639a1d0ce86ce6d2" providerId="LiveId" clId="{0FAF3AA2-7D0B-C846-B137-DB8E50D834C7}" dt="2022-03-20T14:50:34.309" v="598" actId="1076"/>
          <ac:spMkLst>
            <pc:docMk/>
            <pc:sldMk cId="3437765903" sldId="267"/>
            <ac:spMk id="41" creationId="{28AA2DC2-95D4-2E4E-A226-1D00E00392A8}"/>
          </ac:spMkLst>
        </pc:spChg>
        <pc:spChg chg="add mod">
          <ac:chgData name="Victor Beltran" userId="639a1d0ce86ce6d2" providerId="LiveId" clId="{0FAF3AA2-7D0B-C846-B137-DB8E50D834C7}" dt="2022-03-20T14:51:48.838" v="605" actId="1076"/>
          <ac:spMkLst>
            <pc:docMk/>
            <pc:sldMk cId="3437765903" sldId="267"/>
            <ac:spMk id="42" creationId="{030B514D-D4C0-F64D-B15A-B0F9406E3AE2}"/>
          </ac:spMkLst>
        </pc:spChg>
        <pc:spChg chg="add mod">
          <ac:chgData name="Victor Beltran" userId="639a1d0ce86ce6d2" providerId="LiveId" clId="{0FAF3AA2-7D0B-C846-B137-DB8E50D834C7}" dt="2022-03-20T14:51:48.838" v="605" actId="1076"/>
          <ac:spMkLst>
            <pc:docMk/>
            <pc:sldMk cId="3437765903" sldId="267"/>
            <ac:spMk id="43" creationId="{914916F3-B4ED-9246-A24A-59E52E7A7658}"/>
          </ac:spMkLst>
        </pc:spChg>
        <pc:spChg chg="add mod">
          <ac:chgData name="Victor Beltran" userId="639a1d0ce86ce6d2" providerId="LiveId" clId="{0FAF3AA2-7D0B-C846-B137-DB8E50D834C7}" dt="2022-03-20T14:51:48.838" v="605" actId="1076"/>
          <ac:spMkLst>
            <pc:docMk/>
            <pc:sldMk cId="3437765903" sldId="267"/>
            <ac:spMk id="44" creationId="{7B43F5DB-537A-E24F-8B8C-E257162484A8}"/>
          </ac:spMkLst>
        </pc:spChg>
        <pc:spChg chg="add mod">
          <ac:chgData name="Victor Beltran" userId="639a1d0ce86ce6d2" providerId="LiveId" clId="{0FAF3AA2-7D0B-C846-B137-DB8E50D834C7}" dt="2022-03-20T14:51:48.838" v="605" actId="1076"/>
          <ac:spMkLst>
            <pc:docMk/>
            <pc:sldMk cId="3437765903" sldId="267"/>
            <ac:spMk id="45" creationId="{9EFADC1E-C888-AF49-BFA5-855A2597C676}"/>
          </ac:spMkLst>
        </pc:spChg>
        <pc:spChg chg="add mod">
          <ac:chgData name="Victor Beltran" userId="639a1d0ce86ce6d2" providerId="LiveId" clId="{0FAF3AA2-7D0B-C846-B137-DB8E50D834C7}" dt="2022-03-20T16:28:54.884" v="645" actId="1076"/>
          <ac:spMkLst>
            <pc:docMk/>
            <pc:sldMk cId="3437765903" sldId="267"/>
            <ac:spMk id="46" creationId="{A565E88D-2CE6-574E-9F4B-78587410EDDC}"/>
          </ac:spMkLst>
        </pc:spChg>
        <pc:spChg chg="add mod">
          <ac:chgData name="Victor Beltran" userId="639a1d0ce86ce6d2" providerId="LiveId" clId="{0FAF3AA2-7D0B-C846-B137-DB8E50D834C7}" dt="2022-03-20T16:28:54.884" v="645" actId="1076"/>
          <ac:spMkLst>
            <pc:docMk/>
            <pc:sldMk cId="3437765903" sldId="267"/>
            <ac:spMk id="47" creationId="{5D7E1BC9-6D04-7C43-AE4D-9BE4219BD8C5}"/>
          </ac:spMkLst>
        </pc:spChg>
        <pc:spChg chg="add mod">
          <ac:chgData name="Victor Beltran" userId="639a1d0ce86ce6d2" providerId="LiveId" clId="{0FAF3AA2-7D0B-C846-B137-DB8E50D834C7}" dt="2022-03-20T16:28:54.884" v="645" actId="1076"/>
          <ac:spMkLst>
            <pc:docMk/>
            <pc:sldMk cId="3437765903" sldId="267"/>
            <ac:spMk id="48" creationId="{FC8D8C4E-AF4F-B946-A9F2-D48DB48A2319}"/>
          </ac:spMkLst>
        </pc:spChg>
        <pc:spChg chg="add mod">
          <ac:chgData name="Victor Beltran" userId="639a1d0ce86ce6d2" providerId="LiveId" clId="{0FAF3AA2-7D0B-C846-B137-DB8E50D834C7}" dt="2022-03-20T16:28:54.884" v="645" actId="1076"/>
          <ac:spMkLst>
            <pc:docMk/>
            <pc:sldMk cId="3437765903" sldId="267"/>
            <ac:spMk id="49" creationId="{ED898681-550C-F346-969F-E25A8E9E5C33}"/>
          </ac:spMkLst>
        </pc:spChg>
        <pc:picChg chg="mod">
          <ac:chgData name="Victor Beltran" userId="639a1d0ce86ce6d2" providerId="LiveId" clId="{0FAF3AA2-7D0B-C846-B137-DB8E50D834C7}" dt="2022-03-20T17:15:21.400" v="713" actId="1076"/>
          <ac:picMkLst>
            <pc:docMk/>
            <pc:sldMk cId="3437765903" sldId="267"/>
            <ac:picMk id="4" creationId="{5066F5EC-62D8-E067-968C-5CACEC9AFC77}"/>
          </ac:picMkLst>
        </pc:picChg>
        <pc:picChg chg="add del mod">
          <ac:chgData name="Victor Beltran" userId="639a1d0ce86ce6d2" providerId="LiveId" clId="{0FAF3AA2-7D0B-C846-B137-DB8E50D834C7}" dt="2022-03-20T14:44:43.463" v="534"/>
          <ac:picMkLst>
            <pc:docMk/>
            <pc:sldMk cId="3437765903" sldId="267"/>
            <ac:picMk id="28" creationId="{0F760DF9-2483-EB45-B1EE-1ACEB0472FCD}"/>
          </ac:picMkLst>
        </pc:picChg>
        <pc:picChg chg="add del mod">
          <ac:chgData name="Victor Beltran" userId="639a1d0ce86ce6d2" providerId="LiveId" clId="{0FAF3AA2-7D0B-C846-B137-DB8E50D834C7}" dt="2022-03-20T14:45:06.079" v="538"/>
          <ac:picMkLst>
            <pc:docMk/>
            <pc:sldMk cId="3437765903" sldId="267"/>
            <ac:picMk id="33" creationId="{9E9A07C3-FCF7-864F-9454-9F82F187B955}"/>
          </ac:picMkLst>
        </pc:picChg>
      </pc:sldChg>
      <pc:sldChg chg="addSp delSp modSp mod">
        <pc:chgData name="Victor Beltran" userId="639a1d0ce86ce6d2" providerId="LiveId" clId="{0FAF3AA2-7D0B-C846-B137-DB8E50D834C7}" dt="2022-03-21T17:32:24.187" v="904" actId="1032"/>
        <pc:sldMkLst>
          <pc:docMk/>
          <pc:sldMk cId="137593839" sldId="268"/>
        </pc:sldMkLst>
        <pc:spChg chg="mod">
          <ac:chgData name="Victor Beltran" userId="639a1d0ce86ce6d2" providerId="LiveId" clId="{0FAF3AA2-7D0B-C846-B137-DB8E50D834C7}" dt="2022-03-21T17:28:39.846" v="890" actId="207"/>
          <ac:spMkLst>
            <pc:docMk/>
            <pc:sldMk cId="137593839" sldId="268"/>
            <ac:spMk id="2" creationId="{F536E575-CC15-5342-8329-DA490F0E3350}"/>
          </ac:spMkLst>
        </pc:spChg>
        <pc:spChg chg="del mod">
          <ac:chgData name="Victor Beltran" userId="639a1d0ce86ce6d2" providerId="LiveId" clId="{0FAF3AA2-7D0B-C846-B137-DB8E50D834C7}" dt="2022-03-21T17:31:20.931" v="903" actId="21"/>
          <ac:spMkLst>
            <pc:docMk/>
            <pc:sldMk cId="137593839" sldId="268"/>
            <ac:spMk id="3" creationId="{E8E4EB35-3B39-E04E-A977-E790D7096B46}"/>
          </ac:spMkLst>
        </pc:spChg>
        <pc:graphicFrameChg chg="add modGraphic">
          <ac:chgData name="Victor Beltran" userId="639a1d0ce86ce6d2" providerId="LiveId" clId="{0FAF3AA2-7D0B-C846-B137-DB8E50D834C7}" dt="2022-03-21T17:32:24.187" v="904" actId="1032"/>
          <ac:graphicFrameMkLst>
            <pc:docMk/>
            <pc:sldMk cId="137593839" sldId="268"/>
            <ac:graphicFrameMk id="5" creationId="{BD3380C1-BB97-8C47-A1A6-BEAC7FE16799}"/>
          </ac:graphicFrameMkLst>
        </pc:graphicFrameChg>
        <pc:picChg chg="mod">
          <ac:chgData name="Victor Beltran" userId="639a1d0ce86ce6d2" providerId="LiveId" clId="{0FAF3AA2-7D0B-C846-B137-DB8E50D834C7}" dt="2022-03-21T17:30:26.380" v="896" actId="1076"/>
          <ac:picMkLst>
            <pc:docMk/>
            <pc:sldMk cId="137593839" sldId="268"/>
            <ac:picMk id="4" creationId="{5066F5EC-62D8-E067-968C-5CACEC9AFC77}"/>
          </ac:picMkLst>
        </pc:picChg>
      </pc:sldChg>
      <pc:sldChg chg="add del">
        <pc:chgData name="Victor Beltran" userId="639a1d0ce86ce6d2" providerId="LiveId" clId="{0FAF3AA2-7D0B-C846-B137-DB8E50D834C7}" dt="2022-03-20T17:03:00.274" v="690" actId="2890"/>
        <pc:sldMkLst>
          <pc:docMk/>
          <pc:sldMk cId="391722639" sldId="268"/>
        </pc:sldMkLst>
      </pc:sldChg>
      <pc:sldChg chg="add del modTransition modAnim">
        <pc:chgData name="Victor Beltran" userId="639a1d0ce86ce6d2" providerId="LiveId" clId="{0FAF3AA2-7D0B-C846-B137-DB8E50D834C7}" dt="2022-03-20T17:08:57.411" v="704" actId="2696"/>
        <pc:sldMkLst>
          <pc:docMk/>
          <pc:sldMk cId="2987425582" sldId="268"/>
        </pc:sldMkLst>
      </pc:sldChg>
      <pc:sldChg chg="modSp mod">
        <pc:chgData name="Victor Beltran" userId="639a1d0ce86ce6d2" providerId="LiveId" clId="{0FAF3AA2-7D0B-C846-B137-DB8E50D834C7}" dt="2022-03-21T16:57:19.018" v="832" actId="20577"/>
        <pc:sldMkLst>
          <pc:docMk/>
          <pc:sldMk cId="3868349313" sldId="269"/>
        </pc:sldMkLst>
        <pc:spChg chg="mod">
          <ac:chgData name="Victor Beltran" userId="639a1d0ce86ce6d2" providerId="LiveId" clId="{0FAF3AA2-7D0B-C846-B137-DB8E50D834C7}" dt="2022-03-21T16:57:19.018" v="832" actId="20577"/>
          <ac:spMkLst>
            <pc:docMk/>
            <pc:sldMk cId="3868349313" sldId="269"/>
            <ac:spMk id="3" creationId="{E8E4EB35-3B39-E04E-A977-E790D7096B46}"/>
          </ac:spMkLst>
        </pc:spChg>
      </pc:sldChg>
      <pc:sldChg chg="addSp modSp mod">
        <pc:chgData name="Victor Beltran" userId="639a1d0ce86ce6d2" providerId="LiveId" clId="{0FAF3AA2-7D0B-C846-B137-DB8E50D834C7}" dt="2022-03-21T17:53:37.739" v="957" actId="14810"/>
        <pc:sldMkLst>
          <pc:docMk/>
          <pc:sldMk cId="160532903" sldId="270"/>
        </pc:sldMkLst>
        <pc:graphicFrameChg chg="add mod modGraphic">
          <ac:chgData name="Victor Beltran" userId="639a1d0ce86ce6d2" providerId="LiveId" clId="{0FAF3AA2-7D0B-C846-B137-DB8E50D834C7}" dt="2022-03-21T17:53:37.739" v="957" actId="14810"/>
          <ac:graphicFrameMkLst>
            <pc:docMk/>
            <pc:sldMk cId="160532903" sldId="270"/>
            <ac:graphicFrameMk id="5" creationId="{F729F329-CDAF-794F-AA5D-015E3597AFE0}"/>
          </ac:graphicFrameMkLst>
        </pc:graphicFrame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060B967-ED24-4E5B-B9A1-08128553C050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6762890C-82AD-4A5D-AA3F-487D6D32648F}">
      <dgm:prSet phldrT="[Texto]"/>
      <dgm:spPr/>
      <dgm:t>
        <a:bodyPr/>
        <a:lstStyle/>
        <a:p>
          <a:r>
            <a:rPr lang="es-ES" dirty="0"/>
            <a:t>Muestra de audio</a:t>
          </a:r>
        </a:p>
      </dgm:t>
    </dgm:pt>
    <dgm:pt modelId="{DCE3338C-C090-4166-A47D-563D185C3C97}" type="parTrans" cxnId="{0EC61DDE-E964-49C2-9517-963BCB8A31C6}">
      <dgm:prSet/>
      <dgm:spPr/>
      <dgm:t>
        <a:bodyPr/>
        <a:lstStyle/>
        <a:p>
          <a:endParaRPr lang="es-ES"/>
        </a:p>
      </dgm:t>
    </dgm:pt>
    <dgm:pt modelId="{CB0FC85E-115D-43BF-961E-277B2B2CD214}" type="sibTrans" cxnId="{0EC61DDE-E964-49C2-9517-963BCB8A31C6}">
      <dgm:prSet/>
      <dgm:spPr/>
      <dgm:t>
        <a:bodyPr/>
        <a:lstStyle/>
        <a:p>
          <a:endParaRPr lang="es-ES"/>
        </a:p>
      </dgm:t>
    </dgm:pt>
    <dgm:pt modelId="{77675B83-24F3-479A-8BBA-7C5D4F895812}">
      <dgm:prSet phldrT="[Texto]"/>
      <dgm:spPr/>
      <dgm:t>
        <a:bodyPr/>
        <a:lstStyle/>
        <a:p>
          <a:r>
            <a:rPr lang="es-ES" dirty="0"/>
            <a:t>Verificación</a:t>
          </a:r>
        </a:p>
      </dgm:t>
    </dgm:pt>
    <dgm:pt modelId="{13E9ED42-3D06-443E-AA44-BEC3D0FBB05D}" type="parTrans" cxnId="{8458FCB3-2225-4644-AE71-E6F7F274FF33}">
      <dgm:prSet/>
      <dgm:spPr/>
      <dgm:t>
        <a:bodyPr/>
        <a:lstStyle/>
        <a:p>
          <a:endParaRPr lang="es-ES"/>
        </a:p>
      </dgm:t>
    </dgm:pt>
    <dgm:pt modelId="{1FEB9D0F-A33B-47FC-8101-E659D16AB5E9}" type="sibTrans" cxnId="{8458FCB3-2225-4644-AE71-E6F7F274FF33}">
      <dgm:prSet/>
      <dgm:spPr/>
      <dgm:t>
        <a:bodyPr/>
        <a:lstStyle/>
        <a:p>
          <a:endParaRPr lang="es-ES"/>
        </a:p>
      </dgm:t>
    </dgm:pt>
    <dgm:pt modelId="{981EE07C-84CC-4716-ACB1-C1A3DD1A5C08}">
      <dgm:prSet phldrT="[Texto]"/>
      <dgm:spPr/>
      <dgm:t>
        <a:bodyPr/>
        <a:lstStyle/>
        <a:p>
          <a:r>
            <a:rPr lang="es-ES" dirty="0"/>
            <a:t>Resultado </a:t>
          </a:r>
        </a:p>
      </dgm:t>
    </dgm:pt>
    <dgm:pt modelId="{7769D9C9-5D4C-44F3-A3C7-F77A8122A433}" type="parTrans" cxnId="{D28FACF1-A942-4F2E-B483-6345AE180A01}">
      <dgm:prSet/>
      <dgm:spPr/>
      <dgm:t>
        <a:bodyPr/>
        <a:lstStyle/>
        <a:p>
          <a:endParaRPr lang="es-ES"/>
        </a:p>
      </dgm:t>
    </dgm:pt>
    <dgm:pt modelId="{5D82B432-55DF-46CF-9223-378CEE71E10D}" type="sibTrans" cxnId="{D28FACF1-A942-4F2E-B483-6345AE180A01}">
      <dgm:prSet/>
      <dgm:spPr/>
      <dgm:t>
        <a:bodyPr/>
        <a:lstStyle/>
        <a:p>
          <a:endParaRPr lang="es-ES"/>
        </a:p>
      </dgm:t>
    </dgm:pt>
    <dgm:pt modelId="{019A1E4E-8D04-4365-9E65-DC4BF5CF8ECB}" type="pres">
      <dgm:prSet presAssocID="{2060B967-ED24-4E5B-B9A1-08128553C050}" presName="Name0" presStyleCnt="0">
        <dgm:presLayoutVars>
          <dgm:dir/>
          <dgm:animLvl val="lvl"/>
          <dgm:resizeHandles val="exact"/>
        </dgm:presLayoutVars>
      </dgm:prSet>
      <dgm:spPr/>
    </dgm:pt>
    <dgm:pt modelId="{E0EDC4AF-97BD-4B45-B955-CE19C4F41D66}" type="pres">
      <dgm:prSet presAssocID="{6762890C-82AD-4A5D-AA3F-487D6D32648F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CED2F03-D682-4628-B0FE-DC78CA4B4E39}" type="pres">
      <dgm:prSet presAssocID="{CB0FC85E-115D-43BF-961E-277B2B2CD214}" presName="parTxOnlySpace" presStyleCnt="0"/>
      <dgm:spPr/>
    </dgm:pt>
    <dgm:pt modelId="{C6C1667C-FE97-4585-B034-ED9CAEE239C6}" type="pres">
      <dgm:prSet presAssocID="{77675B83-24F3-479A-8BBA-7C5D4F895812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41B8A5C-36A4-4CF0-8068-5526C9E8A985}" type="pres">
      <dgm:prSet presAssocID="{1FEB9D0F-A33B-47FC-8101-E659D16AB5E9}" presName="parTxOnlySpace" presStyleCnt="0"/>
      <dgm:spPr/>
    </dgm:pt>
    <dgm:pt modelId="{5B9A77CF-112A-4E77-8006-B64E7DB7B98F}" type="pres">
      <dgm:prSet presAssocID="{981EE07C-84CC-4716-ACB1-C1A3DD1A5C08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FA423132-57EC-4854-90A3-5189E2BDD69D}" type="presOf" srcId="{6762890C-82AD-4A5D-AA3F-487D6D32648F}" destId="{E0EDC4AF-97BD-4B45-B955-CE19C4F41D66}" srcOrd="0" destOrd="0" presId="urn:microsoft.com/office/officeart/2005/8/layout/chevron1"/>
    <dgm:cxn modelId="{8458FCB3-2225-4644-AE71-E6F7F274FF33}" srcId="{2060B967-ED24-4E5B-B9A1-08128553C050}" destId="{77675B83-24F3-479A-8BBA-7C5D4F895812}" srcOrd="1" destOrd="0" parTransId="{13E9ED42-3D06-443E-AA44-BEC3D0FBB05D}" sibTransId="{1FEB9D0F-A33B-47FC-8101-E659D16AB5E9}"/>
    <dgm:cxn modelId="{9449BCD4-CB6B-4EAC-A178-845712078EAF}" type="presOf" srcId="{981EE07C-84CC-4716-ACB1-C1A3DD1A5C08}" destId="{5B9A77CF-112A-4E77-8006-B64E7DB7B98F}" srcOrd="0" destOrd="0" presId="urn:microsoft.com/office/officeart/2005/8/layout/chevron1"/>
    <dgm:cxn modelId="{ED8B82D9-37CB-432E-BFE6-702A81F09E14}" type="presOf" srcId="{2060B967-ED24-4E5B-B9A1-08128553C050}" destId="{019A1E4E-8D04-4365-9E65-DC4BF5CF8ECB}" srcOrd="0" destOrd="0" presId="urn:microsoft.com/office/officeart/2005/8/layout/chevron1"/>
    <dgm:cxn modelId="{0EC61DDE-E964-49C2-9517-963BCB8A31C6}" srcId="{2060B967-ED24-4E5B-B9A1-08128553C050}" destId="{6762890C-82AD-4A5D-AA3F-487D6D32648F}" srcOrd="0" destOrd="0" parTransId="{DCE3338C-C090-4166-A47D-563D185C3C97}" sibTransId="{CB0FC85E-115D-43BF-961E-277B2B2CD214}"/>
    <dgm:cxn modelId="{3E7E7BEE-C774-4FDE-B962-F95254176D2E}" type="presOf" srcId="{77675B83-24F3-479A-8BBA-7C5D4F895812}" destId="{C6C1667C-FE97-4585-B034-ED9CAEE239C6}" srcOrd="0" destOrd="0" presId="urn:microsoft.com/office/officeart/2005/8/layout/chevron1"/>
    <dgm:cxn modelId="{D28FACF1-A942-4F2E-B483-6345AE180A01}" srcId="{2060B967-ED24-4E5B-B9A1-08128553C050}" destId="{981EE07C-84CC-4716-ACB1-C1A3DD1A5C08}" srcOrd="2" destOrd="0" parTransId="{7769D9C9-5D4C-44F3-A3C7-F77A8122A433}" sibTransId="{5D82B432-55DF-46CF-9223-378CEE71E10D}"/>
    <dgm:cxn modelId="{F45BB8E9-9B68-4DCF-A27B-C096B3AC6872}" type="presParOf" srcId="{019A1E4E-8D04-4365-9E65-DC4BF5CF8ECB}" destId="{E0EDC4AF-97BD-4B45-B955-CE19C4F41D66}" srcOrd="0" destOrd="0" presId="urn:microsoft.com/office/officeart/2005/8/layout/chevron1"/>
    <dgm:cxn modelId="{E84F362B-29FC-4A29-8985-9B756AC442E9}" type="presParOf" srcId="{019A1E4E-8D04-4365-9E65-DC4BF5CF8ECB}" destId="{ECED2F03-D682-4628-B0FE-DC78CA4B4E39}" srcOrd="1" destOrd="0" presId="urn:microsoft.com/office/officeart/2005/8/layout/chevron1"/>
    <dgm:cxn modelId="{044AEF31-4DC6-4E7D-8F88-DA9A9AED3A52}" type="presParOf" srcId="{019A1E4E-8D04-4365-9E65-DC4BF5CF8ECB}" destId="{C6C1667C-FE97-4585-B034-ED9CAEE239C6}" srcOrd="2" destOrd="0" presId="urn:microsoft.com/office/officeart/2005/8/layout/chevron1"/>
    <dgm:cxn modelId="{70414BC4-1685-4E32-B01D-1D8AE16829E5}" type="presParOf" srcId="{019A1E4E-8D04-4365-9E65-DC4BF5CF8ECB}" destId="{D41B8A5C-36A4-4CF0-8068-5526C9E8A985}" srcOrd="3" destOrd="0" presId="urn:microsoft.com/office/officeart/2005/8/layout/chevron1"/>
    <dgm:cxn modelId="{EEFDFD96-5588-45B4-813E-CEF6418D55A1}" type="presParOf" srcId="{019A1E4E-8D04-4365-9E65-DC4BF5CF8ECB}" destId="{5B9A77CF-112A-4E77-8006-B64E7DB7B98F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EDC4AF-97BD-4B45-B955-CE19C4F41D66}">
      <dsp:nvSpPr>
        <dsp:cNvPr id="0" name=""/>
        <dsp:cNvSpPr/>
      </dsp:nvSpPr>
      <dsp:spPr>
        <a:xfrm>
          <a:off x="2972" y="653213"/>
          <a:ext cx="3622008" cy="144880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40005" rIns="40005" bIns="40005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000" kern="1200" dirty="0"/>
            <a:t>Muestra de audio</a:t>
          </a:r>
        </a:p>
      </dsp:txBody>
      <dsp:txXfrm>
        <a:off x="727374" y="653213"/>
        <a:ext cx="2173205" cy="1448803"/>
      </dsp:txXfrm>
    </dsp:sp>
    <dsp:sp modelId="{C6C1667C-FE97-4585-B034-ED9CAEE239C6}">
      <dsp:nvSpPr>
        <dsp:cNvPr id="0" name=""/>
        <dsp:cNvSpPr/>
      </dsp:nvSpPr>
      <dsp:spPr>
        <a:xfrm>
          <a:off x="3262780" y="653213"/>
          <a:ext cx="3622008" cy="144880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40005" rIns="40005" bIns="40005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000" kern="1200" dirty="0"/>
            <a:t>Verificación</a:t>
          </a:r>
        </a:p>
      </dsp:txBody>
      <dsp:txXfrm>
        <a:off x="3987182" y="653213"/>
        <a:ext cx="2173205" cy="1448803"/>
      </dsp:txXfrm>
    </dsp:sp>
    <dsp:sp modelId="{5B9A77CF-112A-4E77-8006-B64E7DB7B98F}">
      <dsp:nvSpPr>
        <dsp:cNvPr id="0" name=""/>
        <dsp:cNvSpPr/>
      </dsp:nvSpPr>
      <dsp:spPr>
        <a:xfrm>
          <a:off x="6522588" y="653213"/>
          <a:ext cx="3622008" cy="144880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40005" rIns="40005" bIns="40005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000" kern="1200" dirty="0"/>
            <a:t>Resultado </a:t>
          </a:r>
        </a:p>
      </dsp:txBody>
      <dsp:txXfrm>
        <a:off x="7246990" y="653213"/>
        <a:ext cx="2173205" cy="144880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F9204-3F29-4C3A-BA41-3063400202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3393CD-7262-4AC7-80E6-52FE6F3F39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0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430AE-0210-4E82-AD7B-41B112DE7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11A6662E-FAF4-44BC-88B5-85A7CBFB6D30}" type="datetime1">
              <a:rPr lang="en-US" smtClean="0"/>
              <a:pPr/>
              <a:t>3/23/2022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221974-7DEC-459D-9642-CB5B59C82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endParaRPr lang="en-US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731837-C94E-4B5B-BCF0-110C69EDB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73B850FF-6169-4056-8077-06FFA93A5366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1929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ABDD2-E186-4F25-8FDE-D1E875E9C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18CC5B-A7E0-48B1-8329-6533AC76E7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905B1B-77FE-4BFC-BF87-87DA989F0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59632-1575-4E14-B53B-3DC3D5ED3947}" type="datetime1">
              <a:rPr lang="en-US" smtClean="0"/>
              <a:t>3/23/2022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18531E-1B90-4631-BD37-4BB1DBFAB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8A55E8-88DC-4280-8E04-FF50FF8ED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4574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960633D-90E4-4F5A-9EBF-DDEC2B0B47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DD3065-FA3D-42C8-BFDA-967C87F4F2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DC126F-38E2-4425-861F-98ED432284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A6868-2568-4CC9-B302-F37117B01A6E}" type="datetime1">
              <a:rPr lang="en-US" smtClean="0"/>
              <a:t>3/23/2022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9645D8-F22A-4354-A8B3-96E8A2D23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9E2295-A616-4D57-8800-7B7E213A8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0801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1" descr="Tag=AccentColor&#10;Flavor=Light&#10;Target=Fill">
            <a:extLst>
              <a:ext uri="{FF2B5EF4-FFF2-40B4-BE49-F238E27FC236}">
                <a16:creationId xmlns:a16="http://schemas.microsoft.com/office/drawing/2014/main" id="{0D57E7FA-E8FC-45AC-868F-CDC8144939D6}"/>
              </a:ext>
            </a:extLst>
          </p:cNvPr>
          <p:cNvSpPr/>
          <p:nvPr/>
        </p:nvSpPr>
        <p:spPr>
          <a:xfrm rot="10800000" flipV="1">
            <a:off x="2599854" y="527562"/>
            <a:ext cx="6992292" cy="5102484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7094A5-EB6F-441D-88F8-CD7A30C847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8760" y="1591056"/>
            <a:ext cx="5705856" cy="3264408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7CE1E3-3929-42A6-81B7-056BD88EF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28616"/>
            <a:ext cx="5705856" cy="996696"/>
          </a:xfrm>
        </p:spPr>
        <p:txBody>
          <a:bodyPr/>
          <a:lstStyle>
            <a:lvl1pPr marL="0" indent="0" algn="l">
              <a:buNone/>
              <a:defRPr sz="2400" cap="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E951E3-0794-422C-AF76-0AD4A7FB1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3/23/2022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4EBFA8-0291-4D77-A9D9-B17FC2382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7AC4D4-C4EE-4624-A329-C608A1D5A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7492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 descr="Tag=AccentColor&#10;Flavor=Light&#10;Target=Fill">
            <a:extLst>
              <a:ext uri="{FF2B5EF4-FFF2-40B4-BE49-F238E27FC236}">
                <a16:creationId xmlns:a16="http://schemas.microsoft.com/office/drawing/2014/main" id="{13B7BB51-92B8-4089-8DAB-1202A4D1C6A3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1051560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BAE770-8363-44CD-8A22-AB26C5C53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3/23/2022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3428F0-E5C2-42A1-AB2F-1A19FFAD1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8953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9" descr="Tag=AccentColor&#10;Flavor=Light&#10;Target=Fill">
            <a:extLst>
              <a:ext uri="{FF2B5EF4-FFF2-40B4-BE49-F238E27FC236}">
                <a16:creationId xmlns:a16="http://schemas.microsoft.com/office/drawing/2014/main" id="{DB2CE8D6-5B4E-4EBE-9ED5-A1DA7E2A5CDA}"/>
              </a:ext>
            </a:extLst>
          </p:cNvPr>
          <p:cNvSpPr/>
          <p:nvPr/>
        </p:nvSpPr>
        <p:spPr>
          <a:xfrm>
            <a:off x="7209816" y="0"/>
            <a:ext cx="4143984" cy="5747660"/>
          </a:xfrm>
          <a:custGeom>
            <a:avLst/>
            <a:gdLst>
              <a:gd name="connsiteX0" fmla="*/ 0 w 3843750"/>
              <a:gd name="connsiteY0" fmla="*/ 346 h 5956080"/>
              <a:gd name="connsiteX1" fmla="*/ 72373 w 3843750"/>
              <a:gd name="connsiteY1" fmla="*/ 2447534 h 5956080"/>
              <a:gd name="connsiteX2" fmla="*/ 145093 w 3843750"/>
              <a:gd name="connsiteY2" fmla="*/ 3878724 h 5956080"/>
              <a:gd name="connsiteX3" fmla="*/ 237897 w 3843750"/>
              <a:gd name="connsiteY3" fmla="*/ 4208041 h 5956080"/>
              <a:gd name="connsiteX4" fmla="*/ 281875 w 3843750"/>
              <a:gd name="connsiteY4" fmla="*/ 4677601 h 5956080"/>
              <a:gd name="connsiteX5" fmla="*/ 360135 w 3843750"/>
              <a:gd name="connsiteY5" fmla="*/ 5287407 h 5956080"/>
              <a:gd name="connsiteX6" fmla="*/ 414155 w 3843750"/>
              <a:gd name="connsiteY6" fmla="*/ 5817914 h 5956080"/>
              <a:gd name="connsiteX7" fmla="*/ 681487 w 3843750"/>
              <a:gd name="connsiteY7" fmla="*/ 5914873 h 5956080"/>
              <a:gd name="connsiteX8" fmla="*/ 892373 w 3843750"/>
              <a:gd name="connsiteY8" fmla="*/ 5605295 h 5956080"/>
              <a:gd name="connsiteX9" fmla="*/ 1027770 w 3843750"/>
              <a:gd name="connsiteY9" fmla="*/ 5804063 h 5956080"/>
              <a:gd name="connsiteX10" fmla="*/ 1200566 w 3843750"/>
              <a:gd name="connsiteY10" fmla="*/ 5527036 h 5956080"/>
              <a:gd name="connsiteX11" fmla="*/ 1348083 w 3843750"/>
              <a:gd name="connsiteY11" fmla="*/ 5363590 h 5956080"/>
              <a:gd name="connsiteX12" fmla="*/ 1425997 w 3843750"/>
              <a:gd name="connsiteY12" fmla="*/ 4800532 h 5956080"/>
              <a:gd name="connsiteX13" fmla="*/ 1517416 w 3843750"/>
              <a:gd name="connsiteY13" fmla="*/ 4640549 h 5956080"/>
              <a:gd name="connsiteX14" fmla="*/ 1569705 w 3843750"/>
              <a:gd name="connsiteY14" fmla="*/ 4803995 h 5956080"/>
              <a:gd name="connsiteX15" fmla="*/ 1530921 w 3843750"/>
              <a:gd name="connsiteY15" fmla="*/ 5433885 h 5956080"/>
              <a:gd name="connsiteX16" fmla="*/ 1614721 w 3843750"/>
              <a:gd name="connsiteY16" fmla="*/ 5319957 h 5956080"/>
              <a:gd name="connsiteX17" fmla="*/ 1800676 w 3843750"/>
              <a:gd name="connsiteY17" fmla="*/ 4608691 h 5956080"/>
              <a:gd name="connsiteX18" fmla="*/ 1918759 w 3843750"/>
              <a:gd name="connsiteY18" fmla="*/ 4486799 h 5956080"/>
              <a:gd name="connsiteX19" fmla="*/ 2009139 w 3843750"/>
              <a:gd name="connsiteY19" fmla="*/ 4715000 h 5956080"/>
              <a:gd name="connsiteX20" fmla="*/ 2135532 w 3843750"/>
              <a:gd name="connsiteY20" fmla="*/ 5321689 h 5956080"/>
              <a:gd name="connsiteX21" fmla="*/ 2209291 w 3843750"/>
              <a:gd name="connsiteY21" fmla="*/ 5028733 h 5956080"/>
              <a:gd name="connsiteX22" fmla="*/ 2501208 w 3843750"/>
              <a:gd name="connsiteY22" fmla="*/ 4457711 h 5956080"/>
              <a:gd name="connsiteX23" fmla="*/ 2695127 w 3843750"/>
              <a:gd name="connsiteY23" fmla="*/ 4973674 h 5956080"/>
              <a:gd name="connsiteX24" fmla="*/ 2825329 w 3843750"/>
              <a:gd name="connsiteY24" fmla="*/ 4563328 h 5956080"/>
              <a:gd name="connsiteX25" fmla="*/ 2904628 w 3843750"/>
              <a:gd name="connsiteY25" fmla="*/ 4466368 h 5956080"/>
              <a:gd name="connsiteX26" fmla="*/ 2922635 w 3843750"/>
              <a:gd name="connsiteY26" fmla="*/ 4519696 h 5956080"/>
              <a:gd name="connsiteX27" fmla="*/ 3089544 w 3843750"/>
              <a:gd name="connsiteY27" fmla="*/ 3606545 h 5956080"/>
              <a:gd name="connsiteX28" fmla="*/ 3150490 w 3843750"/>
              <a:gd name="connsiteY28" fmla="*/ 3989882 h 5956080"/>
              <a:gd name="connsiteX29" fmla="*/ 3755448 w 3843750"/>
              <a:gd name="connsiteY29" fmla="*/ 1538193 h 5956080"/>
              <a:gd name="connsiteX30" fmla="*/ 3850330 w 3843750"/>
              <a:gd name="connsiteY30" fmla="*/ 0 h 5956080"/>
              <a:gd name="connsiteX31" fmla="*/ 0 w 3843750"/>
              <a:gd name="connsiteY31" fmla="*/ 0 h 5956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843750" h="5956080">
                <a:moveTo>
                  <a:pt x="0" y="346"/>
                </a:moveTo>
                <a:cubicBezTo>
                  <a:pt x="12120" y="1234155"/>
                  <a:pt x="72720" y="2447534"/>
                  <a:pt x="72373" y="2447534"/>
                </a:cubicBezTo>
                <a:cubicBezTo>
                  <a:pt x="72720" y="2449265"/>
                  <a:pt x="114274" y="3641520"/>
                  <a:pt x="145093" y="3878724"/>
                </a:cubicBezTo>
                <a:cubicBezTo>
                  <a:pt x="176258" y="4119392"/>
                  <a:pt x="210194" y="3969797"/>
                  <a:pt x="237897" y="4208041"/>
                </a:cubicBezTo>
                <a:cubicBezTo>
                  <a:pt x="250017" y="4367677"/>
                  <a:pt x="237204" y="4527661"/>
                  <a:pt x="281875" y="4677601"/>
                </a:cubicBezTo>
                <a:cubicBezTo>
                  <a:pt x="278758" y="4908226"/>
                  <a:pt x="338319" y="5059552"/>
                  <a:pt x="360135" y="5287407"/>
                </a:cubicBezTo>
                <a:cubicBezTo>
                  <a:pt x="370177" y="5468860"/>
                  <a:pt x="348015" y="5649274"/>
                  <a:pt x="414155" y="5817914"/>
                </a:cubicBezTo>
                <a:cubicBezTo>
                  <a:pt x="467137" y="5947770"/>
                  <a:pt x="534662" y="6049578"/>
                  <a:pt x="681487" y="5914873"/>
                </a:cubicBezTo>
                <a:cubicBezTo>
                  <a:pt x="680448" y="5747964"/>
                  <a:pt x="925963" y="5772897"/>
                  <a:pt x="892373" y="5605295"/>
                </a:cubicBezTo>
                <a:cubicBezTo>
                  <a:pt x="1003184" y="5641309"/>
                  <a:pt x="945009" y="5759046"/>
                  <a:pt x="1027770" y="5804063"/>
                </a:cubicBezTo>
                <a:cubicBezTo>
                  <a:pt x="1099105" y="5719915"/>
                  <a:pt x="1051664" y="5551968"/>
                  <a:pt x="1200566" y="5527036"/>
                </a:cubicBezTo>
                <a:cubicBezTo>
                  <a:pt x="1352931" y="5564088"/>
                  <a:pt x="1336655" y="5453970"/>
                  <a:pt x="1348083" y="5363590"/>
                </a:cubicBezTo>
                <a:cubicBezTo>
                  <a:pt x="1370938" y="5149586"/>
                  <a:pt x="1389291" y="5009687"/>
                  <a:pt x="1425997" y="4800532"/>
                </a:cubicBezTo>
                <a:cubicBezTo>
                  <a:pt x="1436385" y="4748243"/>
                  <a:pt x="1415608" y="4628775"/>
                  <a:pt x="1517416" y="4640549"/>
                </a:cubicBezTo>
                <a:cubicBezTo>
                  <a:pt x="1596022" y="4651976"/>
                  <a:pt x="1566242" y="4746512"/>
                  <a:pt x="1569705" y="4803995"/>
                </a:cubicBezTo>
                <a:cubicBezTo>
                  <a:pt x="1600177" y="5128809"/>
                  <a:pt x="1532998" y="5109763"/>
                  <a:pt x="1530921" y="5433885"/>
                </a:cubicBezTo>
                <a:cubicBezTo>
                  <a:pt x="1530574" y="5446697"/>
                  <a:pt x="1580786" y="5458125"/>
                  <a:pt x="1614721" y="5319957"/>
                </a:cubicBezTo>
                <a:cubicBezTo>
                  <a:pt x="1681208" y="5047432"/>
                  <a:pt x="1760507" y="4832736"/>
                  <a:pt x="1800676" y="4608691"/>
                </a:cubicBezTo>
                <a:cubicBezTo>
                  <a:pt x="1848463" y="4656824"/>
                  <a:pt x="1889671" y="4439704"/>
                  <a:pt x="1918759" y="4486799"/>
                </a:cubicBezTo>
                <a:cubicBezTo>
                  <a:pt x="1932264" y="4566098"/>
                  <a:pt x="1956503" y="4642626"/>
                  <a:pt x="2009139" y="4715000"/>
                </a:cubicBezTo>
                <a:cubicBezTo>
                  <a:pt x="2054502" y="4933851"/>
                  <a:pt x="2004983" y="5137812"/>
                  <a:pt x="2135532" y="5321689"/>
                </a:cubicBezTo>
                <a:cubicBezTo>
                  <a:pt x="2135532" y="5321689"/>
                  <a:pt x="2137610" y="5265245"/>
                  <a:pt x="2209291" y="5028733"/>
                </a:cubicBezTo>
                <a:cubicBezTo>
                  <a:pt x="2267120" y="4838277"/>
                  <a:pt x="2341225" y="4936622"/>
                  <a:pt x="2501208" y="4457711"/>
                </a:cubicBezTo>
                <a:cubicBezTo>
                  <a:pt x="2545186" y="4641934"/>
                  <a:pt x="2446495" y="4877753"/>
                  <a:pt x="2695127" y="4973674"/>
                </a:cubicBezTo>
                <a:cubicBezTo>
                  <a:pt x="2743260" y="4833775"/>
                  <a:pt x="2706208" y="4662365"/>
                  <a:pt x="2825329" y="4563328"/>
                </a:cubicBezTo>
                <a:cubicBezTo>
                  <a:pt x="2859958" y="4534586"/>
                  <a:pt x="2884890" y="4501689"/>
                  <a:pt x="2904628" y="4466368"/>
                </a:cubicBezTo>
                <a:cubicBezTo>
                  <a:pt x="2910515" y="4484375"/>
                  <a:pt x="2916749" y="4503074"/>
                  <a:pt x="2922635" y="4519696"/>
                </a:cubicBezTo>
                <a:cubicBezTo>
                  <a:pt x="2946529" y="4491647"/>
                  <a:pt x="3082618" y="3784882"/>
                  <a:pt x="3089544" y="3606545"/>
                </a:cubicBezTo>
                <a:cubicBezTo>
                  <a:pt x="3124172" y="3733285"/>
                  <a:pt x="3150490" y="3989882"/>
                  <a:pt x="3150490" y="3989882"/>
                </a:cubicBezTo>
                <a:cubicBezTo>
                  <a:pt x="3150490" y="3989882"/>
                  <a:pt x="3300085" y="3936900"/>
                  <a:pt x="3755448" y="1538193"/>
                </a:cubicBezTo>
                <a:cubicBezTo>
                  <a:pt x="3791461" y="1348775"/>
                  <a:pt x="3824704" y="697762"/>
                  <a:pt x="3850330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AD5705-B027-4C44-B38A-60296E29E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078991"/>
            <a:ext cx="5266944" cy="3136392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8BBAC4-9088-44CF-BA2D-B8DD24FB5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279392"/>
            <a:ext cx="5266944" cy="1500187"/>
          </a:xfrm>
        </p:spPr>
        <p:txBody>
          <a:bodyPr/>
          <a:lstStyle>
            <a:lvl1pPr marL="0" indent="0">
              <a:buNone/>
              <a:defRPr sz="24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93FB3F-D2A6-4919-B57B-C08861D46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3/23/2022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9049E0-6BE5-43FA-A4D4-ACAFC871A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8C28D-1479-4F15-B906-0AEBBCCA8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8559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FD51F360-8860-4FB5-A0A5-773473DD8B39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A77EC9-372A-4ECA-9088-780532AF0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882CE-1B27-414A-9B06-AA5D2DB683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397E60-5D92-4530-96D1-FC09AF3C27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9088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4240FE-0C6A-47E9-9B0A-7B3C60877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3/23/2022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71AE1B-BB18-4C7E-AA77-3A4D401A5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FA7B1D-FEDD-4E29-A352-29E5F498B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14388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 descr="Tag=AccentColor&#10;Flavor=Light&#10;Target=Fill">
            <a:extLst>
              <a:ext uri="{FF2B5EF4-FFF2-40B4-BE49-F238E27FC236}">
                <a16:creationId xmlns:a16="http://schemas.microsoft.com/office/drawing/2014/main" id="{527D753D-3426-457C-9082-B92894509EC0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4D2B94-0682-4185-BCE3-89AF214A4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65C47E-B85E-4B3E-A669-DEEC7F5DF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24517F-FE8C-49AD-9A52-0F43010526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0C73EC-7117-4DC2-9075-14102F2E28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190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D9A323-865B-4177-8F98-9BA304E022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190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A4E5D6-7075-4584-BD43-D966F0B58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3/23/2022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38B83D-8A05-4F3C-A409-1602C9630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D250E7-8A73-449C-A140-A2A2582D7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00079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raphic 1" descr="Tag=AccentColor&#10;Flavor=Light&#10;Target=Fill">
            <a:extLst>
              <a:ext uri="{FF2B5EF4-FFF2-40B4-BE49-F238E27FC236}">
                <a16:creationId xmlns:a16="http://schemas.microsoft.com/office/drawing/2014/main" id="{AAFBE1F6-FC6D-4C3D-9AC3-97028E6F18C7}"/>
              </a:ext>
            </a:extLst>
          </p:cNvPr>
          <p:cNvSpPr/>
          <p:nvPr/>
        </p:nvSpPr>
        <p:spPr>
          <a:xfrm rot="10800000" flipV="1">
            <a:off x="1969639" y="181596"/>
            <a:ext cx="8252722" cy="6022258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2825A4-268B-4301-8432-F9E9B2661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3784" y="1572768"/>
            <a:ext cx="6501384" cy="4096512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33410F-8A90-47F6-BD39-4AC0E4358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3/23/2022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D819A9-F8DE-4E5C-AFC3-E0105ACD8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E25320-A12F-4F3E-8EC9-11292FF36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1357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3/23/2022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58927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 descr="Mask ID=&#10;Mask position=bottom, center&#10;Mask family= brushstroke, landscape, wide">
            <a:extLst>
              <a:ext uri="{FF2B5EF4-FFF2-40B4-BE49-F238E27FC236}">
                <a16:creationId xmlns:a16="http://schemas.microsoft.com/office/drawing/2014/main" id="{736BF44D-E8DD-45FA-931D-CBCC67D57944}"/>
              </a:ext>
            </a:extLst>
          </p:cNvPr>
          <p:cNvSpPr/>
          <p:nvPr/>
        </p:nvSpPr>
        <p:spPr>
          <a:xfrm>
            <a:off x="1768100" y="-1"/>
            <a:ext cx="10423900" cy="5920155"/>
          </a:xfrm>
          <a:custGeom>
            <a:avLst/>
            <a:gdLst>
              <a:gd name="connsiteX0" fmla="*/ 10423900 w 10423900"/>
              <a:gd name="connsiteY0" fmla="*/ 0 h 5491534"/>
              <a:gd name="connsiteX1" fmla="*/ 3493157 w 10423900"/>
              <a:gd name="connsiteY1" fmla="*/ 0 h 5491534"/>
              <a:gd name="connsiteX2" fmla="*/ 3493018 w 10423900"/>
              <a:gd name="connsiteY2" fmla="*/ 31 h 5491534"/>
              <a:gd name="connsiteX3" fmla="*/ 3245493 w 10423900"/>
              <a:gd name="connsiteY3" fmla="*/ 104839 h 5491534"/>
              <a:gd name="connsiteX4" fmla="*/ 4434802 w 10423900"/>
              <a:gd name="connsiteY4" fmla="*/ 284558 h 5491534"/>
              <a:gd name="connsiteX5" fmla="*/ 4011937 w 10423900"/>
              <a:gd name="connsiteY5" fmla="*/ 395559 h 5491534"/>
              <a:gd name="connsiteX6" fmla="*/ 3573213 w 10423900"/>
              <a:gd name="connsiteY6" fmla="*/ 474847 h 5491534"/>
              <a:gd name="connsiteX7" fmla="*/ 3097489 w 10423900"/>
              <a:gd name="connsiteY7" fmla="*/ 532990 h 5491534"/>
              <a:gd name="connsiteX8" fmla="*/ 2664052 w 10423900"/>
              <a:gd name="connsiteY8" fmla="*/ 649279 h 5491534"/>
              <a:gd name="connsiteX9" fmla="*/ 3795218 w 10423900"/>
              <a:gd name="connsiteY9" fmla="*/ 696852 h 5491534"/>
              <a:gd name="connsiteX10" fmla="*/ 3208492 w 10423900"/>
              <a:gd name="connsiteY10" fmla="*/ 802568 h 5491534"/>
              <a:gd name="connsiteX11" fmla="*/ 2727483 w 10423900"/>
              <a:gd name="connsiteY11" fmla="*/ 939999 h 5491534"/>
              <a:gd name="connsiteX12" fmla="*/ 2389190 w 10423900"/>
              <a:gd name="connsiteY12" fmla="*/ 1003429 h 5491534"/>
              <a:gd name="connsiteX13" fmla="*/ 2029754 w 10423900"/>
              <a:gd name="connsiteY13" fmla="*/ 1019287 h 5491534"/>
              <a:gd name="connsiteX14" fmla="*/ 1945181 w 10423900"/>
              <a:gd name="connsiteY14" fmla="*/ 1119716 h 5491534"/>
              <a:gd name="connsiteX15" fmla="*/ 2056184 w 10423900"/>
              <a:gd name="connsiteY15" fmla="*/ 1225434 h 5491534"/>
              <a:gd name="connsiteX16" fmla="*/ 2225329 w 10423900"/>
              <a:gd name="connsiteY16" fmla="*/ 1236004 h 5491534"/>
              <a:gd name="connsiteX17" fmla="*/ 3234920 w 10423900"/>
              <a:gd name="connsiteY17" fmla="*/ 1262435 h 5491534"/>
              <a:gd name="connsiteX18" fmla="*/ 0 w 10423900"/>
              <a:gd name="connsiteY18" fmla="*/ 1495009 h 5491534"/>
              <a:gd name="connsiteX19" fmla="*/ 438724 w 10423900"/>
              <a:gd name="connsiteY19" fmla="*/ 1637728 h 5491534"/>
              <a:gd name="connsiteX20" fmla="*/ 586726 w 10423900"/>
              <a:gd name="connsiteY20" fmla="*/ 2028877 h 5491534"/>
              <a:gd name="connsiteX21" fmla="*/ 1125878 w 10423900"/>
              <a:gd name="connsiteY21" fmla="*/ 2250882 h 5491534"/>
              <a:gd name="connsiteX22" fmla="*/ 1474744 w 10423900"/>
              <a:gd name="connsiteY22" fmla="*/ 2330169 h 5491534"/>
              <a:gd name="connsiteX23" fmla="*/ 2272901 w 10423900"/>
              <a:gd name="connsiteY23" fmla="*/ 2446458 h 5491534"/>
              <a:gd name="connsiteX24" fmla="*/ 2389190 w 10423900"/>
              <a:gd name="connsiteY24" fmla="*/ 2636747 h 5491534"/>
              <a:gd name="connsiteX25" fmla="*/ 2489621 w 10423900"/>
              <a:gd name="connsiteY25" fmla="*/ 2848179 h 5491534"/>
              <a:gd name="connsiteX26" fmla="*/ 2701053 w 10423900"/>
              <a:gd name="connsiteY26" fmla="*/ 2985611 h 5491534"/>
              <a:gd name="connsiteX27" fmla="*/ 1057165 w 10423900"/>
              <a:gd name="connsiteY27" fmla="*/ 2964468 h 5491534"/>
              <a:gd name="connsiteX28" fmla="*/ 2912485 w 10423900"/>
              <a:gd name="connsiteY28" fmla="*/ 3408477 h 5491534"/>
              <a:gd name="connsiteX29" fmla="*/ 2748626 w 10423900"/>
              <a:gd name="connsiteY29" fmla="*/ 3582909 h 5491534"/>
              <a:gd name="connsiteX30" fmla="*/ 3763503 w 10423900"/>
              <a:gd name="connsiteY30" fmla="*/ 3820771 h 5491534"/>
              <a:gd name="connsiteX31" fmla="*/ 3219063 w 10423900"/>
              <a:gd name="connsiteY31" fmla="*/ 3847199 h 5491534"/>
              <a:gd name="connsiteX32" fmla="*/ 6385269 w 10423900"/>
              <a:gd name="connsiteY32" fmla="*/ 4840933 h 5491534"/>
              <a:gd name="connsiteX33" fmla="*/ 10285854 w 10423900"/>
              <a:gd name="connsiteY33" fmla="*/ 5471118 h 5491534"/>
              <a:gd name="connsiteX34" fmla="*/ 10423900 w 10423900"/>
              <a:gd name="connsiteY34" fmla="*/ 5491534 h 5491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3900" h="5491534">
                <a:moveTo>
                  <a:pt x="10423900" y="0"/>
                </a:moveTo>
                <a:lnTo>
                  <a:pt x="3493157" y="0"/>
                </a:lnTo>
                <a:lnTo>
                  <a:pt x="3493018" y="31"/>
                </a:lnTo>
                <a:cubicBezTo>
                  <a:pt x="3414969" y="12668"/>
                  <a:pt x="3328744" y="21588"/>
                  <a:pt x="3245493" y="104839"/>
                </a:cubicBezTo>
                <a:cubicBezTo>
                  <a:pt x="3668357" y="162984"/>
                  <a:pt x="4075366" y="51981"/>
                  <a:pt x="4434802" y="284558"/>
                </a:cubicBezTo>
                <a:cubicBezTo>
                  <a:pt x="4302656" y="400846"/>
                  <a:pt x="4154654" y="374416"/>
                  <a:pt x="4011937" y="395559"/>
                </a:cubicBezTo>
                <a:cubicBezTo>
                  <a:pt x="3863934" y="416704"/>
                  <a:pt x="3721217" y="453704"/>
                  <a:pt x="3573213" y="474847"/>
                </a:cubicBezTo>
                <a:cubicBezTo>
                  <a:pt x="3414639" y="501275"/>
                  <a:pt x="3256063" y="506562"/>
                  <a:pt x="3097489" y="532990"/>
                </a:cubicBezTo>
                <a:cubicBezTo>
                  <a:pt x="2965345" y="554135"/>
                  <a:pt x="2822627" y="517133"/>
                  <a:pt x="2664052" y="649279"/>
                </a:cubicBezTo>
                <a:cubicBezTo>
                  <a:pt x="3055203" y="744424"/>
                  <a:pt x="3409352" y="601706"/>
                  <a:pt x="3795218" y="696852"/>
                </a:cubicBezTo>
                <a:cubicBezTo>
                  <a:pt x="3567928" y="781425"/>
                  <a:pt x="3382924" y="754995"/>
                  <a:pt x="3208492" y="802568"/>
                </a:cubicBezTo>
                <a:cubicBezTo>
                  <a:pt x="3049916" y="850140"/>
                  <a:pt x="2859627" y="797282"/>
                  <a:pt x="2727483" y="939999"/>
                </a:cubicBezTo>
                <a:cubicBezTo>
                  <a:pt x="2627052" y="1051000"/>
                  <a:pt x="2521336" y="1066858"/>
                  <a:pt x="2389190" y="1003429"/>
                </a:cubicBezTo>
                <a:cubicBezTo>
                  <a:pt x="2272901" y="945284"/>
                  <a:pt x="2146043" y="961142"/>
                  <a:pt x="2029754" y="1019287"/>
                </a:cubicBezTo>
                <a:cubicBezTo>
                  <a:pt x="1987468" y="1040430"/>
                  <a:pt x="1945181" y="1066858"/>
                  <a:pt x="1945181" y="1119716"/>
                </a:cubicBezTo>
                <a:cubicBezTo>
                  <a:pt x="1945181" y="1193719"/>
                  <a:pt x="1998039" y="1214862"/>
                  <a:pt x="2056184" y="1225434"/>
                </a:cubicBezTo>
                <a:cubicBezTo>
                  <a:pt x="2109042" y="1236004"/>
                  <a:pt x="2172471" y="1246577"/>
                  <a:pt x="2225329" y="1236004"/>
                </a:cubicBezTo>
                <a:cubicBezTo>
                  <a:pt x="2563622" y="1177861"/>
                  <a:pt x="2896629" y="1273005"/>
                  <a:pt x="3234920" y="1262435"/>
                </a:cubicBezTo>
                <a:cubicBezTo>
                  <a:pt x="2172471" y="1489724"/>
                  <a:pt x="1099450" y="1415723"/>
                  <a:pt x="0" y="1495009"/>
                </a:cubicBezTo>
                <a:cubicBezTo>
                  <a:pt x="142717" y="1653583"/>
                  <a:pt x="327721" y="1521439"/>
                  <a:pt x="438724" y="1637728"/>
                </a:cubicBezTo>
                <a:cubicBezTo>
                  <a:pt x="333006" y="1880875"/>
                  <a:pt x="375293" y="2013020"/>
                  <a:pt x="586726" y="2028877"/>
                </a:cubicBezTo>
                <a:cubicBezTo>
                  <a:pt x="792873" y="2044734"/>
                  <a:pt x="1014877" y="1960161"/>
                  <a:pt x="1125878" y="2250882"/>
                </a:cubicBezTo>
                <a:cubicBezTo>
                  <a:pt x="1157593" y="2340740"/>
                  <a:pt x="1353170" y="2314312"/>
                  <a:pt x="1474744" y="2330169"/>
                </a:cubicBezTo>
                <a:cubicBezTo>
                  <a:pt x="1739034" y="2367170"/>
                  <a:pt x="2019183" y="2330169"/>
                  <a:pt x="2272901" y="2446458"/>
                </a:cubicBezTo>
                <a:cubicBezTo>
                  <a:pt x="2373332" y="2488744"/>
                  <a:pt x="2442048" y="2520459"/>
                  <a:pt x="2389190" y="2636747"/>
                </a:cubicBezTo>
                <a:cubicBezTo>
                  <a:pt x="2336332" y="2758321"/>
                  <a:pt x="2405048" y="2800607"/>
                  <a:pt x="2489621" y="2848179"/>
                </a:cubicBezTo>
                <a:cubicBezTo>
                  <a:pt x="2553051" y="2885180"/>
                  <a:pt x="2648195" y="2874609"/>
                  <a:pt x="2701053" y="2985611"/>
                </a:cubicBezTo>
                <a:cubicBezTo>
                  <a:pt x="2146043" y="2969753"/>
                  <a:pt x="1606888" y="2879895"/>
                  <a:pt x="1057165" y="2964468"/>
                </a:cubicBezTo>
                <a:cubicBezTo>
                  <a:pt x="1659748" y="3175900"/>
                  <a:pt x="2320474" y="3165328"/>
                  <a:pt x="2912485" y="3408477"/>
                </a:cubicBezTo>
                <a:cubicBezTo>
                  <a:pt x="2891342" y="3493050"/>
                  <a:pt x="2753911" y="3456048"/>
                  <a:pt x="2748626" y="3582909"/>
                </a:cubicBezTo>
                <a:cubicBezTo>
                  <a:pt x="3060489" y="3715055"/>
                  <a:pt x="3435782" y="3625195"/>
                  <a:pt x="3763503" y="3820771"/>
                </a:cubicBezTo>
                <a:cubicBezTo>
                  <a:pt x="3573213" y="3910629"/>
                  <a:pt x="3398782" y="3762626"/>
                  <a:pt x="3219063" y="3847199"/>
                </a:cubicBezTo>
                <a:cubicBezTo>
                  <a:pt x="3277208" y="3974060"/>
                  <a:pt x="5909545" y="4756360"/>
                  <a:pt x="6385269" y="4840933"/>
                </a:cubicBezTo>
                <a:cubicBezTo>
                  <a:pt x="7171204" y="4982659"/>
                  <a:pt x="9157515" y="5302348"/>
                  <a:pt x="10285854" y="5471118"/>
                </a:cubicBezTo>
                <a:lnTo>
                  <a:pt x="10423900" y="5491534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3/23/2022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6071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CC1FC-ADE8-488C-A1DA-2FD569FD4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760"/>
            <a:ext cx="10895106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F02842-38C3-46D6-8527-0F6FE623C5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864CF5-F681-40C2-88CC-E02206C9C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5F08A-1E71-4B2B-BB49-E743F2903911}" type="datetime1">
              <a:rPr lang="en-US" smtClean="0"/>
              <a:t>3/23/2022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C04753-4FE4-4A6F-99BB-CFFC92E0C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A569D1-DB13-4BD9-8BA9-0DEAD98F8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4607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76C5A8FA-6B61-4934-AF55-C595090CA5DC}"/>
              </a:ext>
            </a:extLst>
          </p:cNvPr>
          <p:cNvSpPr/>
          <p:nvPr/>
        </p:nvSpPr>
        <p:spPr>
          <a:xfrm>
            <a:off x="4726728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6AD042-DE90-4088-8A07-B9A64C2CE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40080"/>
            <a:ext cx="3886200" cy="2953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FFC98-62A0-445A-BEDA-785BE925A1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9168" y="640080"/>
            <a:ext cx="4489704" cy="5596128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4D7827-8489-4EE4-88EE-16685FE6D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776472"/>
            <a:ext cx="3886200" cy="246888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33534F-EA91-4A50-B0F6-10D689E45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3/23/2022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20F3F7-8B4B-4015-AA9C-109D05B2F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0B6EE2-78A1-4D01-87BE-A1487FBD2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54257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aphic 1" descr="Tag=AccentColor&#10;Flavor=Light&#10;Target=Fill">
            <a:extLst>
              <a:ext uri="{FF2B5EF4-FFF2-40B4-BE49-F238E27FC236}">
                <a16:creationId xmlns:a16="http://schemas.microsoft.com/office/drawing/2014/main" id="{0EE21C0F-70D8-4F3C-9392-07559C90EE6E}"/>
              </a:ext>
            </a:extLst>
          </p:cNvPr>
          <p:cNvSpPr/>
          <p:nvPr/>
        </p:nvSpPr>
        <p:spPr>
          <a:xfrm rot="10800000" flipH="1" flipV="1">
            <a:off x="684965" y="1332237"/>
            <a:ext cx="5263732" cy="3841102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B1DFE-8154-440D-93CF-FEF7860E8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9032" y="2523744"/>
            <a:ext cx="3831336" cy="1453896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D9D1F5-05CC-48F3-A314-315EF17030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711696" y="640079"/>
            <a:ext cx="4837176" cy="556869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1807DE-1178-4BBB-89D8-9046239C2D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55064" y="4087368"/>
            <a:ext cx="3319272" cy="649224"/>
          </a:xfrm>
        </p:spPr>
        <p:txBody>
          <a:bodyPr>
            <a:noAutofit/>
          </a:bodyPr>
          <a:lstStyle>
            <a:lvl1pPr marL="0" indent="0" algn="ctr">
              <a:buNone/>
              <a:defRPr sz="2000" cap="all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48EA59-A1BC-48B7-9495-6D5C6035B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3/23/2022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F85A72-B50F-440E-AAD3-53C099F6D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C2D00B-4207-4720-8C68-605CAFDD5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59216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C888B-58B8-4428-8B1D-4E26FC5DD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14F67B-D516-42FA-A2CA-2DCD37CFE8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2BA5FF-4919-4FF8-9C04-06CE156B7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3/23/2022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EDA970-128E-4150-8E5A-A1B056E83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EC6CD1-EE5E-42EF-B76D-BB803BA6A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00431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0C2A1B-34CA-4877-9435-D77DF32575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255E5E-4A81-44CC-8D99-F56E625D46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CEECF-A221-4ECC-AD9C-E197D516D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3/23/2022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8F41AE-0DDE-49ED-9F0C-E0E16F599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B47FB7-77F0-4C43-B81E-D04B31C95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4751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20B05-7BF6-4073-9106-FA19E9727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8EE8D7-6B58-4A3F-9DD5-E563D5192A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02990E-9F0A-446A-B5B8-459CA8D98D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17D9E-721A-44BB-8863-9873FE64DA75}" type="datetime1">
              <a:rPr lang="en-US" smtClean="0"/>
              <a:t>3/23/2022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E68EAA-4377-45FF-9D7C-9E77BC9F2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07FA71-74C3-44B8-A0AC-E18A1E76B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1006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71F12-2D88-4F76-AF46-BD5156C12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760"/>
            <a:ext cx="10895106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1AA46-E3EB-4704-B019-F90F1E6177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8695" y="1825625"/>
            <a:ext cx="5561106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17480F-A530-4D05-9A22-E573FB4BA6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5561105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B56FDA-C47A-4F4A-A364-BA60A25AB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1DA2F-80B8-49CF-99FB-5ABCA53A607A}" type="datetime1">
              <a:rPr lang="en-US" smtClean="0"/>
              <a:t>3/23/2022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26D8DD-6D84-44D4-8A1B-57615B3ED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C8FE31-B577-4017-8AFE-A8BA09596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7496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C28C9-B8CC-413F-9FFA-626680E4A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125"/>
            <a:ext cx="1127461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53FE72-9D42-45F5-A37F-B12130388A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5256" y="1752600"/>
            <a:ext cx="5532319" cy="823912"/>
          </a:xfrm>
        </p:spPr>
        <p:txBody>
          <a:bodyPr anchor="b"/>
          <a:lstStyle>
            <a:lvl1pPr marL="0" indent="0">
              <a:buNone/>
              <a:defRPr sz="24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E3A31D-9B5F-4DE3-B18D-F7F77782EB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5256" y="2666999"/>
            <a:ext cx="5532319" cy="3522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BE1D2D-822C-466C-A7B9-1A2D97366A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752600"/>
            <a:ext cx="5561106" cy="823912"/>
          </a:xfrm>
        </p:spPr>
        <p:txBody>
          <a:bodyPr anchor="b"/>
          <a:lstStyle>
            <a:lvl1pPr marL="0" indent="0">
              <a:buNone/>
              <a:defRPr sz="24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F13B2C-44CA-49C4-BC84-02AF1638F3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666999"/>
            <a:ext cx="5561106" cy="3522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793CB55-E9C1-4CE6-9B61-81B71475B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52172-E6C9-4B6C-929A-A9DE3837BBF1}" type="datetime1">
              <a:rPr lang="en-US" smtClean="0"/>
              <a:t>3/23/2022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F22318-747B-4EC9-862C-D9FD488CC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FBDDDF-16BD-438D-937D-0E3E30E74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78662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92D5F-0BD4-4517-9233-E08AF405B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760"/>
            <a:ext cx="1127461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3523B8-51E3-48B8-BFD8-CE950619804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8693" y="6416675"/>
            <a:ext cx="2921715" cy="365125"/>
          </a:xfrm>
        </p:spPr>
        <p:txBody>
          <a:bodyPr/>
          <a:lstStyle/>
          <a:p>
            <a:fld id="{3AB41CFF-90C9-47B3-9DA1-F2BF8D839F7E}" type="datetime1">
              <a:rPr lang="en-US" smtClean="0"/>
              <a:t>3/23/2022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739B90-5D50-4424-B51D-53C391621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6F9286-3A00-4D3C-A3F0-50AC9045C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4012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933BE2-665A-42DA-A3B7-835F81A3F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048FA-06AB-4884-A69B-986B96E68A24}" type="datetime1">
              <a:rPr lang="en-US" smtClean="0"/>
              <a:t>3/23/2022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4DBCBD-AD42-432D-ABA9-20D616AF3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140251-3596-4673-B24B-59A6F9ED8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775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A81A1-6D8E-4DD6-8E49-DABDE6D10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93F18F-F78D-4A31-A6BC-6552105BCF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82C2F4-BDF4-4A4F-AA3D-52692932C2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13850F-5C87-4F08-9658-EAF049B60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B7ABA-0172-4F9C-889D-567164F66BCD}" type="datetime1">
              <a:rPr lang="en-US" smtClean="0"/>
              <a:t>3/23/2022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0BCE9A-A746-4439-B5D3-966FBC8E5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1D3B51-AA2E-4AA1-8062-A0D476D80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782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02CF7-F453-4B3E-9510-D74797987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E2A1B9-8A2A-4B49-8B79-76D3EEB36B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9FEA03-0EC4-4085-AE63-4AA492D61A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05AD5B-0DEA-4C6F-94D2-FAA99F2E5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C6A5B-8AE7-4A41-B5A7-9ADC6686DC18}" type="datetime1">
              <a:rPr lang="en-US" smtClean="0"/>
              <a:t>3/23/2022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DC6744-7CBA-4A1D-8F87-10699F981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AD9048-35FF-4BE9-8157-BE4BAA1C7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48275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9984D45-0ED3-4D03-8E44-5E355C913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425450"/>
            <a:ext cx="1127461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687D6E-D1E9-489C-9AA9-3575C39BAA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8694" y="1949450"/>
            <a:ext cx="11274612" cy="4195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364E9C-08EE-4B1B-B3FC-D6D997F4EA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8694" y="64166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57E0CF6C-748E-4B7A-BC8B-3011EF78ED13}" type="datetime1">
              <a:rPr lang="en-US" smtClean="0"/>
              <a:pPr/>
              <a:t>3/23/2022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B0A1F1-38FE-4C27-81E6-A43A54793F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166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26B39A-FFD8-42EF-ADC7-7DB3B302F8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90106" y="64166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73B850FF-6169-4056-8077-06FFA93A5366}" type="slidenum">
              <a:rPr lang="en-US" smtClean="0"/>
              <a:pPr/>
              <a:t>‹Nº›</a:t>
            </a:fld>
            <a:endParaRPr lang="en-US" dirty="0"/>
          </a:p>
        </p:txBody>
      </p:sp>
      <p:pic>
        <p:nvPicPr>
          <p:cNvPr id="14" name="Picture 13" descr="A picture containing sitting&#10;&#10;Description automatically generated">
            <a:extLst>
              <a:ext uri="{FF2B5EF4-FFF2-40B4-BE49-F238E27FC236}">
                <a16:creationId xmlns:a16="http://schemas.microsoft.com/office/drawing/2014/main" id="{BC526B7A-4801-4FD1-95C8-03AF22629E87}"/>
              </a:ext>
            </a:extLst>
          </p:cNvPr>
          <p:cNvPicPr>
            <a:picLocks noChangeAspect="1"/>
          </p:cNvPicPr>
          <p:nvPr/>
        </p:nvPicPr>
        <p:blipFill>
          <a:blip r:embed="rId13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0"/>
            <a:ext cx="3654612" cy="4575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7652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25" r:id="rId1"/>
    <p:sldLayoutId id="2147484026" r:id="rId2"/>
    <p:sldLayoutId id="2147484027" r:id="rId3"/>
    <p:sldLayoutId id="2147484028" r:id="rId4"/>
    <p:sldLayoutId id="2147484029" r:id="rId5"/>
    <p:sldLayoutId id="2147484030" r:id="rId6"/>
    <p:sldLayoutId id="2147484021" r:id="rId7"/>
    <p:sldLayoutId id="2147484022" r:id="rId8"/>
    <p:sldLayoutId id="2147484023" r:id="rId9"/>
    <p:sldLayoutId id="2147484024" r:id="rId10"/>
    <p:sldLayoutId id="2147484031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615C6B-1C98-4B1C-AB4B-1E1898E59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8DFF97-B7FD-47F9-BC7F-DD4B4C5EA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31D22-079E-43E3-86A4-BA12DB888C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04E684-10F4-4CC3-A0B9-F03AA7BE37CF}" type="datetimeFigureOut">
              <a:rPr lang="en-US" smtClean="0"/>
              <a:t>3/23/2022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4C30A2-140B-4A5D-BEEC-C1314AF1F3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71BA8F-7826-496D-91F8-B3ECDF34DA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845F5A-061D-4825-9AE9-D7794091C6C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8248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23" r:id="rId2"/>
    <p:sldLayoutId id="2147483724" r:id="rId3"/>
    <p:sldLayoutId id="2147483725" r:id="rId4"/>
    <p:sldLayoutId id="2147483714" r:id="rId5"/>
    <p:sldLayoutId id="2147483715" r:id="rId6"/>
    <p:sldLayoutId id="2147483721" r:id="rId7"/>
    <p:sldLayoutId id="2147483716" r:id="rId8"/>
    <p:sldLayoutId id="2147483717" r:id="rId9"/>
    <p:sldLayoutId id="2147483718" r:id="rId10"/>
    <p:sldLayoutId id="2147483719" r:id="rId11"/>
    <p:sldLayoutId id="214748372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i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3" Type="http://schemas.openxmlformats.org/officeDocument/2006/relationships/image" Target="../media/image2.jpe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2" Type="http://schemas.openxmlformats.org/officeDocument/2006/relationships/hyperlink" Target="https://d.docs.live.net/639a1d0ce86ce6d2/VICTOR/PROGRAMACI&#211;N/IHDA/8_Proyectos/Final/PR-Final/3d.html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5.sv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sv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openxmlformats.org/officeDocument/2006/relationships/image" Target="../media/image18.png"/><Relationship Id="rId17" Type="http://schemas.openxmlformats.org/officeDocument/2006/relationships/image" Target="../media/image23.svg"/><Relationship Id="rId2" Type="http://schemas.openxmlformats.org/officeDocument/2006/relationships/image" Target="../media/image2.jpeg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17.svg"/><Relationship Id="rId5" Type="http://schemas.openxmlformats.org/officeDocument/2006/relationships/diagramQuickStyle" Target="../diagrams/quickStyle1.xml"/><Relationship Id="rId15" Type="http://schemas.openxmlformats.org/officeDocument/2006/relationships/image" Target="../media/image21.svg"/><Relationship Id="rId10" Type="http://schemas.openxmlformats.org/officeDocument/2006/relationships/image" Target="../media/image16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15.svg"/><Relationship Id="rId14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13" Type="http://schemas.openxmlformats.org/officeDocument/2006/relationships/image" Target="../media/image33.png"/><Relationship Id="rId18" Type="http://schemas.openxmlformats.org/officeDocument/2006/relationships/image" Target="../media/image37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7.png"/><Relationship Id="rId12" Type="http://schemas.openxmlformats.org/officeDocument/2006/relationships/image" Target="../media/image32.svg"/><Relationship Id="rId17" Type="http://schemas.openxmlformats.org/officeDocument/2006/relationships/hyperlink" Target="https://github.com/Jakobovski/free-spoken-digit-dataset" TargetMode="External"/><Relationship Id="rId2" Type="http://schemas.openxmlformats.org/officeDocument/2006/relationships/video" Target="../media/media1.mp4"/><Relationship Id="rId16" Type="http://schemas.openxmlformats.org/officeDocument/2006/relationships/image" Target="../media/image36.svg"/><Relationship Id="rId1" Type="http://schemas.microsoft.com/office/2007/relationships/media" Target="../media/media1.mp4"/><Relationship Id="rId6" Type="http://schemas.openxmlformats.org/officeDocument/2006/relationships/image" Target="../media/image26.sv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5" Type="http://schemas.openxmlformats.org/officeDocument/2006/relationships/image" Target="../media/image35.png"/><Relationship Id="rId10" Type="http://schemas.openxmlformats.org/officeDocument/2006/relationships/image" Target="../media/image30.svg"/><Relationship Id="rId4" Type="http://schemas.openxmlformats.org/officeDocument/2006/relationships/image" Target="../media/image24.png"/><Relationship Id="rId9" Type="http://schemas.openxmlformats.org/officeDocument/2006/relationships/image" Target="../media/image29.png"/><Relationship Id="rId14" Type="http://schemas.openxmlformats.org/officeDocument/2006/relationships/image" Target="../media/image34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40.png"/><Relationship Id="rId5" Type="http://schemas.openxmlformats.org/officeDocument/2006/relationships/image" Target="../media/image2.jpeg"/><Relationship Id="rId4" Type="http://schemas.openxmlformats.org/officeDocument/2006/relationships/hyperlink" Target="https://d.docs.live.net/639a1d0ce86ce6d2/VICTOR/PROGRAMACI&#211;N/IHDA/8_Proyectos/Final/PR-Final/3d.html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2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librosa.org/doc/main/generated/librosa.feature.mfcc.html" TargetMode="External"/><Relationship Id="rId5" Type="http://schemas.openxmlformats.org/officeDocument/2006/relationships/hyperlink" Target="http://practicalcryptography.com/miscellaneous/machine-learning/guide-mel-frequency-cepstral-coefficients-mfccs/" TargetMode="External"/><Relationship Id="rId4" Type="http://schemas.openxmlformats.org/officeDocument/2006/relationships/hyperlink" Target="https://es.wikipedia.org/wiki/MFCC#Explicaci%C3%B3n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hyperlink" Target="https://d.docs.live.net/639a1d0ce86ce6d2/VICTOR/PROGRAMACI&#211;N/IHDA/8_Proyectos/Final/PR-Final/3d.html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hyperlink" Target="https://d.docs.live.net/639a1d0ce86ce6d2/VICTOR/PROGRAMACI&#211;N/IHDA/8_Proyectos/Final/PR-Final/3d.html" TargetMode="Externa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  <a:alpha val="5869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" name="Rectangle 103">
            <a:extLst>
              <a:ext uri="{FF2B5EF4-FFF2-40B4-BE49-F238E27FC236}">
                <a16:creationId xmlns:a16="http://schemas.microsoft.com/office/drawing/2014/main" id="{37FDDF72-DE39-4F99-A3C1-DD9D7815D7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5E4ECE80-3AD1-450C-B62A-98788F1939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4" name="Picture 3" descr="Uno entre la multitud">
            <a:extLst>
              <a:ext uri="{FF2B5EF4-FFF2-40B4-BE49-F238E27FC236}">
                <a16:creationId xmlns:a16="http://schemas.microsoft.com/office/drawing/2014/main" id="{5066F5EC-62D8-E067-968C-5CACEC9AFC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t="12498" r="-1" b="12497"/>
          <a:stretch/>
        </p:blipFill>
        <p:spPr>
          <a:xfrm>
            <a:off x="3048" y="10"/>
            <a:ext cx="12188952" cy="6856614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536E575-CC15-5342-8329-DA490F0E33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6275" y="744909"/>
            <a:ext cx="10190071" cy="3145855"/>
          </a:xfrm>
        </p:spPr>
        <p:txBody>
          <a:bodyPr anchor="b">
            <a:normAutofit/>
          </a:bodyPr>
          <a:lstStyle/>
          <a:p>
            <a:r>
              <a:rPr lang="es-ES" sz="5200" dirty="0">
                <a:solidFill>
                  <a:srgbClr val="FFFF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Verificación mediante biometría de la voz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8E4EB35-3B39-E04E-A977-E790D7096B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00646" y="4360752"/>
            <a:ext cx="9781327" cy="2025884"/>
          </a:xfrm>
        </p:spPr>
        <p:txBody>
          <a:bodyPr anchor="t">
            <a:normAutofit/>
          </a:bodyPr>
          <a:lstStyle/>
          <a:p>
            <a:r>
              <a:rPr lang="es-ES" sz="2200" dirty="0">
                <a:solidFill>
                  <a:srgbClr val="FFFFFF"/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Víctor Beltrán Jiménez</a:t>
            </a:r>
          </a:p>
        </p:txBody>
      </p:sp>
      <p:pic>
        <p:nvPicPr>
          <p:cNvPr id="6" name="Imagen 5" descr="Un letrero de color blanco&#10;&#10;Descripción generada automáticamente con confianza baja">
            <a:extLst>
              <a:ext uri="{FF2B5EF4-FFF2-40B4-BE49-F238E27FC236}">
                <a16:creationId xmlns:a16="http://schemas.microsoft.com/office/drawing/2014/main" id="{857A50E1-CF75-487C-8B53-8CB3306FAD5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289" b="97680" l="5556" r="94167">
                        <a14:foregroundMark x1="6111" y1="40979" x2="6111" y2="40979"/>
                        <a14:foregroundMark x1="48056" y1="7216" x2="48056" y2="7216"/>
                        <a14:foregroundMark x1="49722" y1="1546" x2="49722" y2="1546"/>
                        <a14:foregroundMark x1="94722" y1="29381" x2="94722" y2="29381"/>
                        <a14:foregroundMark x1="53333" y1="93041" x2="53333" y2="93041"/>
                        <a14:foregroundMark x1="49722" y1="97680" x2="49722" y2="97680"/>
                        <a14:foregroundMark x1="45278" y1="60825" x2="45278" y2="60825"/>
                        <a14:foregroundMark x1="36389" y1="37371" x2="36389" y2="37371"/>
                        <a14:foregroundMark x1="53056" y1="42010" x2="53056" y2="4201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515763" y="4862359"/>
            <a:ext cx="1160473" cy="1250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3261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  <a:alpha val="5869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" name="Rectangle 103">
            <a:extLst>
              <a:ext uri="{FF2B5EF4-FFF2-40B4-BE49-F238E27FC236}">
                <a16:creationId xmlns:a16="http://schemas.microsoft.com/office/drawing/2014/main" id="{37FDDF72-DE39-4F99-A3C1-DD9D7815D7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5E4ECE80-3AD1-450C-B62A-98788F1939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4" name="Picture 3" descr="Uno entre la multitud">
            <a:extLst>
              <a:ext uri="{FF2B5EF4-FFF2-40B4-BE49-F238E27FC236}">
                <a16:creationId xmlns:a16="http://schemas.microsoft.com/office/drawing/2014/main" id="{5066F5EC-62D8-E067-968C-5CACEC9AFC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t="12498" r="-1" b="12497"/>
          <a:stretch/>
        </p:blipFill>
        <p:spPr>
          <a:xfrm>
            <a:off x="3048" y="10"/>
            <a:ext cx="12188952" cy="6856614"/>
          </a:xfrm>
          <a:prstGeom prst="rect">
            <a:avLst/>
          </a:prstGeom>
        </p:spPr>
      </p:pic>
      <p:sp>
        <p:nvSpPr>
          <p:cNvPr id="3" name="Subtítulo 2">
            <a:extLst>
              <a:ext uri="{FF2B5EF4-FFF2-40B4-BE49-F238E27FC236}">
                <a16:creationId xmlns:a16="http://schemas.microsoft.com/office/drawing/2014/main" id="{E8E4EB35-3B39-E04E-A977-E790D7096B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00646" y="4360752"/>
            <a:ext cx="9781327" cy="2025884"/>
          </a:xfrm>
        </p:spPr>
        <p:txBody>
          <a:bodyPr anchor="t">
            <a:normAutofit/>
          </a:bodyPr>
          <a:lstStyle/>
          <a:p>
            <a:r>
              <a:rPr lang="es-ES" sz="2200" dirty="0">
                <a:solidFill>
                  <a:srgbClr val="FFFFFF"/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Víctor Beltrán Jiménez</a:t>
            </a:r>
          </a:p>
          <a:p>
            <a:r>
              <a:rPr lang="es-ES" sz="2200" dirty="0" err="1">
                <a:solidFill>
                  <a:srgbClr val="FFFFFF"/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Ironhack</a:t>
            </a:r>
            <a:endParaRPr lang="es-ES" sz="2200" dirty="0">
              <a:solidFill>
                <a:srgbClr val="FFFFFF"/>
              </a:solidFill>
              <a:latin typeface="Cascadia Mono SemiLight" panose="020B0609020000020004" pitchFamily="49" charset="0"/>
              <a:cs typeface="Cascadia Mono SemiLight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20669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  <a:alpha val="5869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no entre la multitud">
            <a:hlinkClick r:id="rId2"/>
            <a:extLst>
              <a:ext uri="{FF2B5EF4-FFF2-40B4-BE49-F238E27FC236}">
                <a16:creationId xmlns:a16="http://schemas.microsoft.com/office/drawing/2014/main" id="{5066F5EC-62D8-E067-968C-5CACEC9AFC7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5000"/>
          </a:blip>
          <a:srcRect t="12498" r="-1" b="12497"/>
          <a:stretch/>
        </p:blipFill>
        <p:spPr>
          <a:xfrm>
            <a:off x="3048" y="0"/>
            <a:ext cx="12188952" cy="685661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536E575-CC15-5342-8329-DA490F0E33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6273" y="471364"/>
            <a:ext cx="10190071" cy="600199"/>
          </a:xfrm>
        </p:spPr>
        <p:txBody>
          <a:bodyPr anchor="b">
            <a:normAutofit fontScale="90000"/>
          </a:bodyPr>
          <a:lstStyle/>
          <a:p>
            <a:r>
              <a:rPr lang="es-ES" sz="5200" dirty="0"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Limitaciones</a:t>
            </a:r>
            <a:r>
              <a:rPr lang="es-ES" sz="5200" dirty="0">
                <a:solidFill>
                  <a:srgbClr val="FFFFFF"/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 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0EE3D529-8CF8-4E67-9F3F-46035E3E6814}"/>
              </a:ext>
            </a:extLst>
          </p:cNvPr>
          <p:cNvSpPr txBox="1"/>
          <p:nvPr/>
        </p:nvSpPr>
        <p:spPr>
          <a:xfrm>
            <a:off x="996273" y="1428750"/>
            <a:ext cx="1019007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" dirty="0"/>
          </a:p>
          <a:p>
            <a:r>
              <a:rPr lang="es-ES" dirty="0"/>
              <a:t>Sistemas actuales (SMS, contraseñas dinámicas…) </a:t>
            </a:r>
          </a:p>
          <a:p>
            <a:r>
              <a:rPr lang="es-ES" dirty="0"/>
              <a:t>	-tiempos en los procesos </a:t>
            </a:r>
          </a:p>
          <a:p>
            <a:r>
              <a:rPr lang="es-ES" dirty="0"/>
              <a:t>	-complejos</a:t>
            </a:r>
          </a:p>
          <a:p>
            <a:r>
              <a:rPr lang="es-ES" dirty="0"/>
              <a:t>	-no estandarizados</a:t>
            </a:r>
          </a:p>
          <a:p>
            <a:endParaRPr lang="es-ES" dirty="0"/>
          </a:p>
          <a:p>
            <a:endParaRPr lang="es-ES" dirty="0"/>
          </a:p>
          <a:p>
            <a:r>
              <a:rPr lang="es-ES" dirty="0"/>
              <a:t>Los actuales métodos de verificación o autenticación limitan en gran medida a ciertos colectivos y no siempre pueden emplearse en los escenarios para los que están planteados.</a:t>
            </a:r>
          </a:p>
          <a:p>
            <a:endParaRPr lang="es-ES" dirty="0"/>
          </a:p>
          <a:p>
            <a:endParaRPr lang="es-ES" dirty="0"/>
          </a:p>
          <a:p>
            <a:r>
              <a:rPr lang="es-ES" dirty="0"/>
              <a:t>¿Y si pudiéramos mejorar un sistema de verificación, añadiéndole usabilidad e incrementando la seguridad?</a:t>
            </a:r>
          </a:p>
          <a:p>
            <a:endParaRPr lang="es-ES" dirty="0"/>
          </a:p>
          <a:p>
            <a:endParaRPr lang="es-ES" dirty="0"/>
          </a:p>
          <a:p>
            <a:endParaRPr lang="es-ES" dirty="0"/>
          </a:p>
        </p:txBody>
      </p:sp>
      <p:pic>
        <p:nvPicPr>
          <p:cNvPr id="9" name="Gráfico 8" descr="Hombre mayor con bastón">
            <a:extLst>
              <a:ext uri="{FF2B5EF4-FFF2-40B4-BE49-F238E27FC236}">
                <a16:creationId xmlns:a16="http://schemas.microsoft.com/office/drawing/2014/main" id="{9D7E12E2-4A89-4240-88EB-21F206512B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92045" y="759605"/>
            <a:ext cx="1118982" cy="2370474"/>
          </a:xfrm>
          <a:prstGeom prst="rect">
            <a:avLst/>
          </a:prstGeom>
        </p:spPr>
      </p:pic>
      <p:pic>
        <p:nvPicPr>
          <p:cNvPr id="11" name="Gráfico 10" descr="Mujer mayor con cabello blanco">
            <a:extLst>
              <a:ext uri="{FF2B5EF4-FFF2-40B4-BE49-F238E27FC236}">
                <a16:creationId xmlns:a16="http://schemas.microsoft.com/office/drawing/2014/main" id="{479196B2-D232-46CA-925F-5FAF1F6ADB0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176481" y="759605"/>
            <a:ext cx="687094" cy="2262502"/>
          </a:xfrm>
          <a:prstGeom prst="rect">
            <a:avLst/>
          </a:prstGeom>
        </p:spPr>
      </p:pic>
      <p:pic>
        <p:nvPicPr>
          <p:cNvPr id="13" name="Gráfico 12" descr="Un teléfono orientado hacia un lado">
            <a:extLst>
              <a:ext uri="{FF2B5EF4-FFF2-40B4-BE49-F238E27FC236}">
                <a16:creationId xmlns:a16="http://schemas.microsoft.com/office/drawing/2014/main" id="{7ABF2CD3-74BD-4708-A9CD-3A790664822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550125">
            <a:off x="9861478" y="768835"/>
            <a:ext cx="106818" cy="281013"/>
          </a:xfrm>
          <a:prstGeom prst="rect">
            <a:avLst/>
          </a:prstGeom>
        </p:spPr>
      </p:pic>
      <p:pic>
        <p:nvPicPr>
          <p:cNvPr id="16" name="Gráfico 15" descr="Una planta grande en una maceta">
            <a:extLst>
              <a:ext uri="{FF2B5EF4-FFF2-40B4-BE49-F238E27FC236}">
                <a16:creationId xmlns:a16="http://schemas.microsoft.com/office/drawing/2014/main" id="{BDFB90B2-BF2C-4DD6-84A7-56D0255B537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357764" y="1542927"/>
            <a:ext cx="921369" cy="1059099"/>
          </a:xfrm>
          <a:prstGeom prst="rect">
            <a:avLst/>
          </a:prstGeom>
        </p:spPr>
      </p:pic>
      <p:pic>
        <p:nvPicPr>
          <p:cNvPr id="26" name="Gráfico 25" descr="Comentario no gusta con relleno sólido">
            <a:extLst>
              <a:ext uri="{FF2B5EF4-FFF2-40B4-BE49-F238E27FC236}">
                <a16:creationId xmlns:a16="http://schemas.microsoft.com/office/drawing/2014/main" id="{F4CE4973-EBCA-47B6-B47B-0C59F0DE6DE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520028" y="243403"/>
            <a:ext cx="600199" cy="600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1493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  <a:alpha val="5869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no entre la multitud">
            <a:extLst>
              <a:ext uri="{FF2B5EF4-FFF2-40B4-BE49-F238E27FC236}">
                <a16:creationId xmlns:a16="http://schemas.microsoft.com/office/drawing/2014/main" id="{5066F5EC-62D8-E067-968C-5CACEC9AFC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15000"/>
          </a:blip>
          <a:srcRect t="12498" r="-1" b="12497"/>
          <a:stretch/>
        </p:blipFill>
        <p:spPr>
          <a:xfrm>
            <a:off x="3048" y="10"/>
            <a:ext cx="12188952" cy="685661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536E575-CC15-5342-8329-DA490F0E33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6273" y="104775"/>
            <a:ext cx="10190071" cy="1382999"/>
          </a:xfrm>
        </p:spPr>
        <p:txBody>
          <a:bodyPr anchor="b">
            <a:normAutofit fontScale="90000"/>
          </a:bodyPr>
          <a:lstStyle/>
          <a:p>
            <a:r>
              <a:rPr lang="es-ES" sz="5200" dirty="0"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Sistema de reconocimiento del hablante</a:t>
            </a:r>
          </a:p>
        </p:txBody>
      </p:sp>
      <p:graphicFrame>
        <p:nvGraphicFramePr>
          <p:cNvPr id="3" name="Diagrama 2">
            <a:extLst>
              <a:ext uri="{FF2B5EF4-FFF2-40B4-BE49-F238E27FC236}">
                <a16:creationId xmlns:a16="http://schemas.microsoft.com/office/drawing/2014/main" id="{64E97A9B-C5BD-4CAE-969D-2F4E46C094D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68136420"/>
              </p:ext>
            </p:extLst>
          </p:nvPr>
        </p:nvGraphicFramePr>
        <p:xfrm>
          <a:off x="1048157" y="1487774"/>
          <a:ext cx="10147570" cy="27552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Gráfico 6" descr="Voz contorno">
            <a:extLst>
              <a:ext uri="{FF2B5EF4-FFF2-40B4-BE49-F238E27FC236}">
                <a16:creationId xmlns:a16="http://schemas.microsoft.com/office/drawing/2014/main" id="{4F4616CC-935A-472B-B08A-35E6D9D1206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734206" y="4166516"/>
            <a:ext cx="914400" cy="914400"/>
          </a:xfrm>
          <a:prstGeom prst="rect">
            <a:avLst/>
          </a:prstGeom>
        </p:spPr>
      </p:pic>
      <p:pic>
        <p:nvPicPr>
          <p:cNvPr id="9" name="Gráfico 8" descr="Voz con relleno sólido">
            <a:extLst>
              <a:ext uri="{FF2B5EF4-FFF2-40B4-BE49-F238E27FC236}">
                <a16:creationId xmlns:a16="http://schemas.microsoft.com/office/drawing/2014/main" id="{4830620A-DAE0-41A6-965F-3F8D614058C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819806" y="4166516"/>
            <a:ext cx="914400" cy="914400"/>
          </a:xfrm>
          <a:prstGeom prst="rect">
            <a:avLst/>
          </a:prstGeom>
        </p:spPr>
      </p:pic>
      <p:pic>
        <p:nvPicPr>
          <p:cNvPr id="11" name="Gráfico 10" descr="Base de datos contorno">
            <a:extLst>
              <a:ext uri="{FF2B5EF4-FFF2-40B4-BE49-F238E27FC236}">
                <a16:creationId xmlns:a16="http://schemas.microsoft.com/office/drawing/2014/main" id="{538233B7-59AD-4F22-B9AB-1F89DC267ED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050566" y="4166516"/>
            <a:ext cx="914400" cy="914400"/>
          </a:xfrm>
          <a:prstGeom prst="rect">
            <a:avLst/>
          </a:prstGeom>
        </p:spPr>
      </p:pic>
      <p:pic>
        <p:nvPicPr>
          <p:cNvPr id="15" name="Gráfico 14" descr="Señal de pulgar hacia arriba  contorno">
            <a:extLst>
              <a:ext uri="{FF2B5EF4-FFF2-40B4-BE49-F238E27FC236}">
                <a16:creationId xmlns:a16="http://schemas.microsoft.com/office/drawing/2014/main" id="{FD31FB5A-6EC6-426F-9953-EF940DE87C0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664083" y="4084597"/>
            <a:ext cx="914400" cy="914400"/>
          </a:xfrm>
          <a:prstGeom prst="rect">
            <a:avLst/>
          </a:prstGeom>
        </p:spPr>
      </p:pic>
      <p:pic>
        <p:nvPicPr>
          <p:cNvPr id="19" name="Gráfico 18" descr="Red de usuarios contorno">
            <a:extLst>
              <a:ext uri="{FF2B5EF4-FFF2-40B4-BE49-F238E27FC236}">
                <a16:creationId xmlns:a16="http://schemas.microsoft.com/office/drawing/2014/main" id="{0AF88C87-4B3B-402A-8817-5968080199D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176908" y="416651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040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E0EDC4AF-97BD-4B45-B955-CE19C4F41D6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graphicEl>
                                              <a:dgm id="{E0EDC4AF-97BD-4B45-B955-CE19C4F41D6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C6C1667C-FE97-4585-B034-ED9CAEE239C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graphicEl>
                                              <a:dgm id="{C6C1667C-FE97-4585-B034-ED9CAEE239C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5B9A77CF-112A-4E77-8006-B64E7DB7B98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graphicEl>
                                              <a:dgm id="{5B9A77CF-112A-4E77-8006-B64E7DB7B98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 uiExpand="1">
        <p:bldSub>
          <a:bldDgm bld="one"/>
        </p:bldSub>
      </p:bldGraphic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  <a:alpha val="5869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4" name="Vídeo 1273" title="Números blancos 3D">
            <a:hlinkClick r:id="" action="ppaction://media"/>
            <a:extLst>
              <a:ext uri="{FF2B5EF4-FFF2-40B4-BE49-F238E27FC236}">
                <a16:creationId xmlns:a16="http://schemas.microsoft.com/office/drawing/2014/main" id="{DDF41262-C176-4486-940F-E3D2F0E14B4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536E575-CC15-5342-8329-DA490F0E33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6273" y="471364"/>
            <a:ext cx="10190071" cy="600199"/>
          </a:xfrm>
        </p:spPr>
        <p:txBody>
          <a:bodyPr anchor="b">
            <a:normAutofit fontScale="90000"/>
          </a:bodyPr>
          <a:lstStyle/>
          <a:p>
            <a:r>
              <a:rPr lang="es-ES" sz="5200" dirty="0">
                <a:solidFill>
                  <a:srgbClr val="FFFFFF"/>
                </a:solidFill>
              </a:rPr>
              <a:t> 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8E4EB35-3B39-E04E-A977-E790D7096B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00646" y="1542917"/>
            <a:ext cx="9781327" cy="4843719"/>
          </a:xfrm>
        </p:spPr>
        <p:txBody>
          <a:bodyPr anchor="t">
            <a:normAutofit/>
          </a:bodyPr>
          <a:lstStyle/>
          <a:p>
            <a:endParaRPr lang="es-ES" sz="2200" dirty="0">
              <a:solidFill>
                <a:srgbClr val="FFFFFF"/>
              </a:solidFill>
            </a:endParaRPr>
          </a:p>
        </p:txBody>
      </p:sp>
      <p:pic>
        <p:nvPicPr>
          <p:cNvPr id="1262" name="Gráfico 1261" descr="Hombre con traje de negocios">
            <a:extLst>
              <a:ext uri="{FF2B5EF4-FFF2-40B4-BE49-F238E27FC236}">
                <a16:creationId xmlns:a16="http://schemas.microsoft.com/office/drawing/2014/main" id="{4EDF4201-67D1-4A8B-8D3E-4E7B9F3B2F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91446" y="2874448"/>
            <a:ext cx="1750613" cy="2363966"/>
          </a:xfrm>
          <a:prstGeom prst="rect">
            <a:avLst/>
          </a:prstGeom>
        </p:spPr>
      </p:pic>
      <p:pic>
        <p:nvPicPr>
          <p:cNvPr id="1264" name="Gráfico 1263" descr="Hombre con chaqueta">
            <a:extLst>
              <a:ext uri="{FF2B5EF4-FFF2-40B4-BE49-F238E27FC236}">
                <a16:creationId xmlns:a16="http://schemas.microsoft.com/office/drawing/2014/main" id="{B9794F21-4580-4B1C-A482-D8001E8B689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3016" y="2797778"/>
            <a:ext cx="1750613" cy="2517305"/>
          </a:xfrm>
          <a:prstGeom prst="rect">
            <a:avLst/>
          </a:prstGeom>
        </p:spPr>
      </p:pic>
      <p:pic>
        <p:nvPicPr>
          <p:cNvPr id="1266" name="Gráfico 1265" descr="Hombre con gafas y cuello alto">
            <a:extLst>
              <a:ext uri="{FF2B5EF4-FFF2-40B4-BE49-F238E27FC236}">
                <a16:creationId xmlns:a16="http://schemas.microsoft.com/office/drawing/2014/main" id="{813CB86C-6F92-43BC-B882-8D123D42EB8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585775" y="2887226"/>
            <a:ext cx="1737835" cy="2338410"/>
          </a:xfrm>
          <a:prstGeom prst="rect">
            <a:avLst/>
          </a:prstGeom>
        </p:spPr>
      </p:pic>
      <p:pic>
        <p:nvPicPr>
          <p:cNvPr id="1268" name="Gráfico 1267" descr="Mujer sosteniendo un portátil">
            <a:extLst>
              <a:ext uri="{FF2B5EF4-FFF2-40B4-BE49-F238E27FC236}">
                <a16:creationId xmlns:a16="http://schemas.microsoft.com/office/drawing/2014/main" id="{D4ABB8E1-C7BB-4F57-A5A3-E65CB2F663F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239709" y="3625485"/>
            <a:ext cx="2389523" cy="2427858"/>
          </a:xfrm>
          <a:prstGeom prst="rect">
            <a:avLst/>
          </a:prstGeom>
        </p:spPr>
      </p:pic>
      <p:pic>
        <p:nvPicPr>
          <p:cNvPr id="1270" name="Gráfico 1269" descr="Mujer mayor con una camisa con rayos">
            <a:extLst>
              <a:ext uri="{FF2B5EF4-FFF2-40B4-BE49-F238E27FC236}">
                <a16:creationId xmlns:a16="http://schemas.microsoft.com/office/drawing/2014/main" id="{43BC9CF1-E800-4035-B87C-462E78AF309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63574" y="3842390"/>
            <a:ext cx="1584497" cy="2440637"/>
          </a:xfrm>
          <a:prstGeom prst="rect">
            <a:avLst/>
          </a:prstGeom>
        </p:spPr>
      </p:pic>
      <p:pic>
        <p:nvPicPr>
          <p:cNvPr id="1272" name="Gráfico 1271" descr="Mujer sacando una foto">
            <a:extLst>
              <a:ext uri="{FF2B5EF4-FFF2-40B4-BE49-F238E27FC236}">
                <a16:creationId xmlns:a16="http://schemas.microsoft.com/office/drawing/2014/main" id="{42E1244A-3715-4B98-B86A-B939BB70B85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804697" y="3940829"/>
            <a:ext cx="1929508" cy="2478971"/>
          </a:xfrm>
          <a:prstGeom prst="rect">
            <a:avLst/>
          </a:prstGeom>
        </p:spPr>
      </p:pic>
      <p:sp>
        <p:nvSpPr>
          <p:cNvPr id="1275" name="CuadroTexto 1274">
            <a:extLst>
              <a:ext uri="{FF2B5EF4-FFF2-40B4-BE49-F238E27FC236}">
                <a16:creationId xmlns:a16="http://schemas.microsoft.com/office/drawing/2014/main" id="{F37DADB1-42B6-498E-9902-ED5A16D4A2B5}"/>
              </a:ext>
            </a:extLst>
          </p:cNvPr>
          <p:cNvSpPr txBox="1"/>
          <p:nvPr/>
        </p:nvSpPr>
        <p:spPr>
          <a:xfrm>
            <a:off x="4799724" y="2009716"/>
            <a:ext cx="6238875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800" b="1" dirty="0">
                <a:latin typeface="Cascadia Mono Light" panose="020B0609020000020004" pitchFamily="49" charset="0"/>
                <a:cs typeface="Cascadia Mono Light" panose="020B0609020000020004" pitchFamily="49" charset="0"/>
              </a:rPr>
              <a:t>6 personas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800" b="1" dirty="0">
                <a:latin typeface="Cascadia Mono Light" panose="020B0609020000020004" pitchFamily="49" charset="0"/>
                <a:cs typeface="Cascadia Mono Light" panose="020B0609020000020004" pitchFamily="49" charset="0"/>
              </a:rPr>
              <a:t>10 números (0-9)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800" b="1" dirty="0">
                <a:latin typeface="Cascadia Mono Light" panose="020B0609020000020004" pitchFamily="49" charset="0"/>
                <a:cs typeface="Cascadia Mono Light" panose="020B0609020000020004" pitchFamily="49" charset="0"/>
              </a:rPr>
              <a:t>50 repeticiones cada número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2800" b="1" dirty="0">
              <a:latin typeface="Cascadia Mono Light" panose="020B0609020000020004" pitchFamily="49" charset="0"/>
              <a:cs typeface="Cascadia Mono Light" panose="020B0609020000020004" pitchFamily="49" charset="0"/>
            </a:endParaRPr>
          </a:p>
          <a:p>
            <a:endParaRPr lang="es-ES" sz="2800" b="1" dirty="0">
              <a:latin typeface="Cascadia Mono Light" panose="020B0609020000020004" pitchFamily="49" charset="0"/>
              <a:cs typeface="Cascadia Mono Light" panose="020B06090200000200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800" b="1" dirty="0">
                <a:latin typeface="Cascadia Mono Light" panose="020B0609020000020004" pitchFamily="49" charset="0"/>
                <a:cs typeface="Cascadia Mono Light" panose="020B0609020000020004" pitchFamily="49" charset="0"/>
              </a:rPr>
              <a:t>Muestra de 3000 audios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28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28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US" sz="1200" dirty="0">
              <a:hlinkClick r:id="rId17" tooltip="/Jakobovski/free-spoken-digit-dataset"/>
            </a:endParaRPr>
          </a:p>
          <a:p>
            <a:endParaRPr lang="en-US" sz="1200" dirty="0">
              <a:hlinkClick r:id="rId17" tooltip="/Jakobovski/free-spoken-digit-dataset"/>
            </a:endParaRPr>
          </a:p>
          <a:p>
            <a:pPr algn="r"/>
            <a:r>
              <a:rPr lang="en-US" sz="1200" dirty="0">
                <a:hlinkClick r:id="rId17" tooltip="/Jakobovski/free-spoken-digit-dataset"/>
              </a:rPr>
              <a:t>/</a:t>
            </a:r>
            <a:r>
              <a:rPr lang="en-US" sz="1200" dirty="0" err="1">
                <a:hlinkClick r:id="rId17" tooltip="/Jakobovski/free-spoken-digit-dataset"/>
              </a:rPr>
              <a:t>Jakobovski</a:t>
            </a:r>
            <a:r>
              <a:rPr lang="en-US" sz="1200" dirty="0">
                <a:hlinkClick r:id="rId17" tooltip="/Jakobovski/free-spoken-digit-dataset"/>
              </a:rPr>
              <a:t>/free-spoken-digit-dataset</a:t>
            </a:r>
            <a:endParaRPr lang="es-ES" sz="12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1277" name="Título 1">
            <a:extLst>
              <a:ext uri="{FF2B5EF4-FFF2-40B4-BE49-F238E27FC236}">
                <a16:creationId xmlns:a16="http://schemas.microsoft.com/office/drawing/2014/main" id="{56F3D0F6-9735-498C-9776-22621811213C}"/>
              </a:ext>
            </a:extLst>
          </p:cNvPr>
          <p:cNvSpPr txBox="1">
            <a:spLocks/>
          </p:cNvSpPr>
          <p:nvPr/>
        </p:nvSpPr>
        <p:spPr>
          <a:xfrm>
            <a:off x="996273" y="104775"/>
            <a:ext cx="10190071" cy="93699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4700" dirty="0" err="1"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Dataset</a:t>
            </a:r>
            <a:endParaRPr lang="es-ES" sz="4700" dirty="0">
              <a:latin typeface="Cascadia Mono SemiLight" panose="020B0609020000020004" pitchFamily="49" charset="0"/>
              <a:cs typeface="Cascadia Mono SemiLight" panose="020B0609020000020004" pitchFamily="49" charset="0"/>
            </a:endParaRPr>
          </a:p>
        </p:txBody>
      </p:sp>
      <p:pic>
        <p:nvPicPr>
          <p:cNvPr id="5" name="Imagen 4" descr="Imagen que contiene dibujo&#10;&#10;Descripción generada automáticamente">
            <a:extLst>
              <a:ext uri="{FF2B5EF4-FFF2-40B4-BE49-F238E27FC236}">
                <a16:creationId xmlns:a16="http://schemas.microsoft.com/office/drawing/2014/main" id="{36F89CA6-AC59-4647-9101-672966C0D4F7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000802" y="5748543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32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48" fill="hold"/>
                                        <p:tgtEl>
                                          <p:spTgt spid="127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27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7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7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7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no entre la multitud">
            <a:extLst>
              <a:ext uri="{FF2B5EF4-FFF2-40B4-BE49-F238E27FC236}">
                <a16:creationId xmlns:a16="http://schemas.microsoft.com/office/drawing/2014/main" id="{5066F5EC-62D8-E067-968C-5CACEC9AFC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15000"/>
          </a:blip>
          <a:srcRect t="12498" r="-1" b="12497"/>
          <a:stretch/>
        </p:blipFill>
        <p:spPr>
          <a:xfrm>
            <a:off x="3048" y="10"/>
            <a:ext cx="12188952" cy="685661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536E575-CC15-5342-8329-DA490F0E33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6273" y="471364"/>
            <a:ext cx="10190071" cy="1097018"/>
          </a:xfrm>
        </p:spPr>
        <p:txBody>
          <a:bodyPr anchor="b">
            <a:normAutofit fontScale="90000"/>
          </a:bodyPr>
          <a:lstStyle/>
          <a:p>
            <a:r>
              <a:rPr lang="es-ES" sz="5200" dirty="0"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Extracción características del sonido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8E4EB35-3B39-E04E-A977-E790D7096B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00646" y="1542917"/>
            <a:ext cx="9781327" cy="4843719"/>
          </a:xfrm>
        </p:spPr>
        <p:txBody>
          <a:bodyPr anchor="t">
            <a:normAutofit/>
          </a:bodyPr>
          <a:lstStyle/>
          <a:p>
            <a:endParaRPr lang="es-ES" sz="2200" dirty="0">
              <a:solidFill>
                <a:srgbClr val="FFFFFF"/>
              </a:solidFill>
            </a:endParaRPr>
          </a:p>
        </p:txBody>
      </p:sp>
      <p:pic>
        <p:nvPicPr>
          <p:cNvPr id="6" name="Imagen 5" descr="Texto&#10;&#10;Descripción generada automáticamente">
            <a:extLst>
              <a:ext uri="{FF2B5EF4-FFF2-40B4-BE49-F238E27FC236}">
                <a16:creationId xmlns:a16="http://schemas.microsoft.com/office/drawing/2014/main" id="{3A6F2291-C2EA-7445-AB6E-61DED2C808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6857" y="1997140"/>
            <a:ext cx="8568902" cy="2862354"/>
          </a:xfrm>
          <a:prstGeom prst="rect">
            <a:avLst/>
          </a:prstGeom>
        </p:spPr>
      </p:pic>
      <p:pic>
        <p:nvPicPr>
          <p:cNvPr id="7" name="Imagen 6" descr="Dibujo en blanco y negro&#10;&#10;Descripción generada automáticamente con confianza media">
            <a:extLst>
              <a:ext uri="{FF2B5EF4-FFF2-40B4-BE49-F238E27FC236}">
                <a16:creationId xmlns:a16="http://schemas.microsoft.com/office/drawing/2014/main" id="{BFD7C11B-79C0-426F-8A9F-02F91F3D242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8298" t="42476" r="18362" b="5019"/>
          <a:stretch/>
        </p:blipFill>
        <p:spPr>
          <a:xfrm>
            <a:off x="871537" y="2343150"/>
            <a:ext cx="2443163" cy="2543175"/>
          </a:xfrm>
          <a:prstGeom prst="rect">
            <a:avLst/>
          </a:prstGeom>
        </p:spPr>
      </p:pic>
      <p:pic>
        <p:nvPicPr>
          <p:cNvPr id="9" name="Imagen 8" descr="Dibujo en blanco y negro&#10;&#10;Descripción generada automáticamente con confianza media">
            <a:extLst>
              <a:ext uri="{FF2B5EF4-FFF2-40B4-BE49-F238E27FC236}">
                <a16:creationId xmlns:a16="http://schemas.microsoft.com/office/drawing/2014/main" id="{F8178DD5-7BE4-403E-91E2-26BA2220F4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7273" y="1542917"/>
            <a:ext cx="7328069" cy="4843719"/>
          </a:xfrm>
          <a:prstGeom prst="rect">
            <a:avLst/>
          </a:prstGeom>
        </p:spPr>
      </p:pic>
      <p:sp>
        <p:nvSpPr>
          <p:cNvPr id="10" name="Marco 9">
            <a:extLst>
              <a:ext uri="{FF2B5EF4-FFF2-40B4-BE49-F238E27FC236}">
                <a16:creationId xmlns:a16="http://schemas.microsoft.com/office/drawing/2014/main" id="{18E14680-EC51-4FE3-8C36-07C7011A5918}"/>
              </a:ext>
            </a:extLst>
          </p:cNvPr>
          <p:cNvSpPr/>
          <p:nvPr/>
        </p:nvSpPr>
        <p:spPr>
          <a:xfrm>
            <a:off x="2414588" y="1600553"/>
            <a:ext cx="328613" cy="366071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11" name="Marco 10">
            <a:extLst>
              <a:ext uri="{FF2B5EF4-FFF2-40B4-BE49-F238E27FC236}">
                <a16:creationId xmlns:a16="http://schemas.microsoft.com/office/drawing/2014/main" id="{23E07B82-D449-4172-916A-0BDC6C035224}"/>
              </a:ext>
            </a:extLst>
          </p:cNvPr>
          <p:cNvSpPr/>
          <p:nvPr/>
        </p:nvSpPr>
        <p:spPr>
          <a:xfrm>
            <a:off x="1985963" y="1597962"/>
            <a:ext cx="328613" cy="366071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13" name="Marco 12">
            <a:extLst>
              <a:ext uri="{FF2B5EF4-FFF2-40B4-BE49-F238E27FC236}">
                <a16:creationId xmlns:a16="http://schemas.microsoft.com/office/drawing/2014/main" id="{2F0CCA1A-7CB1-4BB6-B229-9C60E20B95A2}"/>
              </a:ext>
            </a:extLst>
          </p:cNvPr>
          <p:cNvSpPr/>
          <p:nvPr/>
        </p:nvSpPr>
        <p:spPr>
          <a:xfrm>
            <a:off x="3512174" y="1597962"/>
            <a:ext cx="328613" cy="366071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14" name="Marco 13">
            <a:extLst>
              <a:ext uri="{FF2B5EF4-FFF2-40B4-BE49-F238E27FC236}">
                <a16:creationId xmlns:a16="http://schemas.microsoft.com/office/drawing/2014/main" id="{D9557C08-86BD-42EE-92FA-221466877461}"/>
              </a:ext>
            </a:extLst>
          </p:cNvPr>
          <p:cNvSpPr/>
          <p:nvPr/>
        </p:nvSpPr>
        <p:spPr>
          <a:xfrm>
            <a:off x="3083549" y="1595371"/>
            <a:ext cx="328613" cy="366071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15" name="Marco 14">
            <a:extLst>
              <a:ext uri="{FF2B5EF4-FFF2-40B4-BE49-F238E27FC236}">
                <a16:creationId xmlns:a16="http://schemas.microsoft.com/office/drawing/2014/main" id="{1F5816F7-9727-4999-9923-A49AE9E39676}"/>
              </a:ext>
            </a:extLst>
          </p:cNvPr>
          <p:cNvSpPr/>
          <p:nvPr/>
        </p:nvSpPr>
        <p:spPr>
          <a:xfrm>
            <a:off x="5255201" y="1621406"/>
            <a:ext cx="328613" cy="366071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16" name="Marco 15">
            <a:extLst>
              <a:ext uri="{FF2B5EF4-FFF2-40B4-BE49-F238E27FC236}">
                <a16:creationId xmlns:a16="http://schemas.microsoft.com/office/drawing/2014/main" id="{0B0CA86E-AB78-4197-9CA8-D3BF14334EE0}"/>
              </a:ext>
            </a:extLst>
          </p:cNvPr>
          <p:cNvSpPr/>
          <p:nvPr/>
        </p:nvSpPr>
        <p:spPr>
          <a:xfrm>
            <a:off x="4826576" y="1618815"/>
            <a:ext cx="328613" cy="366071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17" name="Marco 16">
            <a:extLst>
              <a:ext uri="{FF2B5EF4-FFF2-40B4-BE49-F238E27FC236}">
                <a16:creationId xmlns:a16="http://schemas.microsoft.com/office/drawing/2014/main" id="{A176271F-0F36-4A53-BC7A-F11E0673252F}"/>
              </a:ext>
            </a:extLst>
          </p:cNvPr>
          <p:cNvSpPr/>
          <p:nvPr/>
        </p:nvSpPr>
        <p:spPr>
          <a:xfrm>
            <a:off x="6364869" y="1624680"/>
            <a:ext cx="328613" cy="366071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18" name="Marco 17">
            <a:extLst>
              <a:ext uri="{FF2B5EF4-FFF2-40B4-BE49-F238E27FC236}">
                <a16:creationId xmlns:a16="http://schemas.microsoft.com/office/drawing/2014/main" id="{A675F45A-B3BD-4708-9A9D-A48A39A52239}"/>
              </a:ext>
            </a:extLst>
          </p:cNvPr>
          <p:cNvSpPr/>
          <p:nvPr/>
        </p:nvSpPr>
        <p:spPr>
          <a:xfrm>
            <a:off x="5924162" y="1616224"/>
            <a:ext cx="328613" cy="366071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19" name="Marco 18">
            <a:extLst>
              <a:ext uri="{FF2B5EF4-FFF2-40B4-BE49-F238E27FC236}">
                <a16:creationId xmlns:a16="http://schemas.microsoft.com/office/drawing/2014/main" id="{0FA75453-0AB4-4F90-ADEC-04757C6A11CC}"/>
              </a:ext>
            </a:extLst>
          </p:cNvPr>
          <p:cNvSpPr/>
          <p:nvPr/>
        </p:nvSpPr>
        <p:spPr>
          <a:xfrm>
            <a:off x="8118587" y="1627542"/>
            <a:ext cx="328613" cy="366071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20" name="Marco 19">
            <a:extLst>
              <a:ext uri="{FF2B5EF4-FFF2-40B4-BE49-F238E27FC236}">
                <a16:creationId xmlns:a16="http://schemas.microsoft.com/office/drawing/2014/main" id="{EAA83360-40A9-4F6D-89B0-A9C784A3905D}"/>
              </a:ext>
            </a:extLst>
          </p:cNvPr>
          <p:cNvSpPr/>
          <p:nvPr/>
        </p:nvSpPr>
        <p:spPr>
          <a:xfrm>
            <a:off x="7689962" y="1624951"/>
            <a:ext cx="328613" cy="366071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21" name="Marco 20">
            <a:extLst>
              <a:ext uri="{FF2B5EF4-FFF2-40B4-BE49-F238E27FC236}">
                <a16:creationId xmlns:a16="http://schemas.microsoft.com/office/drawing/2014/main" id="{82A153BB-80AA-4150-B1A2-965B191BD018}"/>
              </a:ext>
            </a:extLst>
          </p:cNvPr>
          <p:cNvSpPr/>
          <p:nvPr/>
        </p:nvSpPr>
        <p:spPr>
          <a:xfrm>
            <a:off x="9216173" y="1624951"/>
            <a:ext cx="328613" cy="366071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22" name="Marco 21">
            <a:extLst>
              <a:ext uri="{FF2B5EF4-FFF2-40B4-BE49-F238E27FC236}">
                <a16:creationId xmlns:a16="http://schemas.microsoft.com/office/drawing/2014/main" id="{4ED0222F-BA37-4C2F-8987-A633240B8BA5}"/>
              </a:ext>
            </a:extLst>
          </p:cNvPr>
          <p:cNvSpPr/>
          <p:nvPr/>
        </p:nvSpPr>
        <p:spPr>
          <a:xfrm>
            <a:off x="8787548" y="1622360"/>
            <a:ext cx="328613" cy="366071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3D09F5DE-B2DD-42B0-B7B7-011BA63935D5}"/>
              </a:ext>
            </a:extLst>
          </p:cNvPr>
          <p:cNvSpPr txBox="1"/>
          <p:nvPr/>
        </p:nvSpPr>
        <p:spPr>
          <a:xfrm>
            <a:off x="1338349" y="5625679"/>
            <a:ext cx="1903615" cy="371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" dirty="0"/>
          </a:p>
        </p:txBody>
      </p:sp>
      <p:sp>
        <p:nvSpPr>
          <p:cNvPr id="35" name="CuadroTexto 34">
            <a:extLst>
              <a:ext uri="{FF2B5EF4-FFF2-40B4-BE49-F238E27FC236}">
                <a16:creationId xmlns:a16="http://schemas.microsoft.com/office/drawing/2014/main" id="{89945398-DB05-4148-82BA-FA30EF7B4A15}"/>
              </a:ext>
            </a:extLst>
          </p:cNvPr>
          <p:cNvSpPr txBox="1"/>
          <p:nvPr/>
        </p:nvSpPr>
        <p:spPr>
          <a:xfrm>
            <a:off x="3412162" y="5621217"/>
            <a:ext cx="1903615" cy="371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" dirty="0"/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A87152BC-4EA4-47A4-B3C5-CAB8E5F6DAC0}"/>
              </a:ext>
            </a:extLst>
          </p:cNvPr>
          <p:cNvSpPr txBox="1"/>
          <p:nvPr/>
        </p:nvSpPr>
        <p:spPr>
          <a:xfrm>
            <a:off x="1338349" y="5625679"/>
            <a:ext cx="1903615" cy="371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" dirty="0"/>
          </a:p>
        </p:txBody>
      </p:sp>
      <p:sp>
        <p:nvSpPr>
          <p:cNvPr id="37" name="CuadroTexto 36">
            <a:extLst>
              <a:ext uri="{FF2B5EF4-FFF2-40B4-BE49-F238E27FC236}">
                <a16:creationId xmlns:a16="http://schemas.microsoft.com/office/drawing/2014/main" id="{D0E8690C-DACD-4B93-8861-F283303E01D9}"/>
              </a:ext>
            </a:extLst>
          </p:cNvPr>
          <p:cNvSpPr txBox="1"/>
          <p:nvPr/>
        </p:nvSpPr>
        <p:spPr>
          <a:xfrm>
            <a:off x="3412162" y="5621217"/>
            <a:ext cx="1903615" cy="371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" dirty="0"/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789B5889-DBDD-465B-BF56-9257D431E189}"/>
              </a:ext>
            </a:extLst>
          </p:cNvPr>
          <p:cNvSpPr txBox="1"/>
          <p:nvPr/>
        </p:nvSpPr>
        <p:spPr>
          <a:xfrm>
            <a:off x="6114960" y="5635227"/>
            <a:ext cx="1903615" cy="371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i="0" dirty="0" err="1">
                <a:effectLst/>
                <a:latin typeface="-apple-system"/>
              </a:rPr>
              <a:t>Spec</a:t>
            </a:r>
            <a:r>
              <a:rPr lang="es-ES" b="1" i="0" dirty="0">
                <a:effectLst/>
                <a:latin typeface="-apple-system"/>
              </a:rPr>
              <a:t> cent</a:t>
            </a:r>
            <a:endParaRPr lang="es-ES" dirty="0"/>
          </a:p>
        </p:txBody>
      </p:sp>
      <p:sp>
        <p:nvSpPr>
          <p:cNvPr id="39" name="CuadroTexto 38">
            <a:extLst>
              <a:ext uri="{FF2B5EF4-FFF2-40B4-BE49-F238E27FC236}">
                <a16:creationId xmlns:a16="http://schemas.microsoft.com/office/drawing/2014/main" id="{5C4A1D68-3491-414B-8E14-2F9C2D45942A}"/>
              </a:ext>
            </a:extLst>
          </p:cNvPr>
          <p:cNvSpPr txBox="1"/>
          <p:nvPr/>
        </p:nvSpPr>
        <p:spPr>
          <a:xfrm>
            <a:off x="8188773" y="5630765"/>
            <a:ext cx="1903615" cy="371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i="0" dirty="0" err="1">
                <a:effectLst/>
                <a:latin typeface="-apple-system"/>
              </a:rPr>
              <a:t>Spec</a:t>
            </a:r>
            <a:r>
              <a:rPr lang="es-ES" b="1" i="0" dirty="0">
                <a:effectLst/>
                <a:latin typeface="-apple-system"/>
              </a:rPr>
              <a:t> </a:t>
            </a:r>
            <a:r>
              <a:rPr lang="es-ES" b="1" i="0" dirty="0" err="1">
                <a:effectLst/>
                <a:latin typeface="-apple-system"/>
              </a:rPr>
              <a:t>bw</a:t>
            </a:r>
            <a:endParaRPr lang="es-ES" dirty="0"/>
          </a:p>
        </p:txBody>
      </p:sp>
      <p:sp>
        <p:nvSpPr>
          <p:cNvPr id="40" name="CuadroTexto 39">
            <a:extLst>
              <a:ext uri="{FF2B5EF4-FFF2-40B4-BE49-F238E27FC236}">
                <a16:creationId xmlns:a16="http://schemas.microsoft.com/office/drawing/2014/main" id="{F688C75E-CF96-4BE9-8F06-3A1F4BE8179C}"/>
              </a:ext>
            </a:extLst>
          </p:cNvPr>
          <p:cNvSpPr txBox="1"/>
          <p:nvPr/>
        </p:nvSpPr>
        <p:spPr>
          <a:xfrm>
            <a:off x="1563459" y="5635227"/>
            <a:ext cx="1903615" cy="371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i="0" dirty="0" err="1">
                <a:effectLst/>
                <a:latin typeface="-apple-system"/>
              </a:rPr>
              <a:t>Chroma</a:t>
            </a:r>
            <a:r>
              <a:rPr lang="es-ES" b="1" i="0" dirty="0">
                <a:effectLst/>
                <a:latin typeface="-apple-system"/>
              </a:rPr>
              <a:t> </a:t>
            </a:r>
            <a:r>
              <a:rPr lang="es-ES" b="1" i="0" dirty="0" err="1">
                <a:effectLst/>
                <a:latin typeface="-apple-system"/>
              </a:rPr>
              <a:t>stft</a:t>
            </a:r>
            <a:endParaRPr lang="es-ES" dirty="0"/>
          </a:p>
        </p:txBody>
      </p:sp>
      <p:sp>
        <p:nvSpPr>
          <p:cNvPr id="41" name="CuadroTexto 40">
            <a:extLst>
              <a:ext uri="{FF2B5EF4-FFF2-40B4-BE49-F238E27FC236}">
                <a16:creationId xmlns:a16="http://schemas.microsoft.com/office/drawing/2014/main" id="{DBFF7D99-7920-40A2-8E1B-ACAA999A2B7B}"/>
              </a:ext>
            </a:extLst>
          </p:cNvPr>
          <p:cNvSpPr txBox="1"/>
          <p:nvPr/>
        </p:nvSpPr>
        <p:spPr>
          <a:xfrm>
            <a:off x="3637272" y="5630765"/>
            <a:ext cx="1903615" cy="371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i="0">
                <a:effectLst/>
                <a:latin typeface="-apple-system"/>
              </a:rPr>
              <a:t>rmse</a:t>
            </a:r>
            <a:endParaRPr lang="es-ES" dirty="0"/>
          </a:p>
        </p:txBody>
      </p:sp>
      <p:sp>
        <p:nvSpPr>
          <p:cNvPr id="42" name="CuadroTexto 41">
            <a:extLst>
              <a:ext uri="{FF2B5EF4-FFF2-40B4-BE49-F238E27FC236}">
                <a16:creationId xmlns:a16="http://schemas.microsoft.com/office/drawing/2014/main" id="{AC129C57-FD14-486A-A208-102C25A2B443}"/>
              </a:ext>
            </a:extLst>
          </p:cNvPr>
          <p:cNvSpPr txBox="1"/>
          <p:nvPr/>
        </p:nvSpPr>
        <p:spPr>
          <a:xfrm>
            <a:off x="4020547" y="6026095"/>
            <a:ext cx="1903615" cy="371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>
                <a:latin typeface="-apple-system"/>
              </a:rPr>
              <a:t>ZCR</a:t>
            </a:r>
            <a:endParaRPr lang="es-ES" dirty="0"/>
          </a:p>
        </p:txBody>
      </p:sp>
      <p:sp>
        <p:nvSpPr>
          <p:cNvPr id="43" name="CuadroTexto 42">
            <a:extLst>
              <a:ext uri="{FF2B5EF4-FFF2-40B4-BE49-F238E27FC236}">
                <a16:creationId xmlns:a16="http://schemas.microsoft.com/office/drawing/2014/main" id="{14D7948F-7FF0-45BD-AFA7-DD7681C2FD10}"/>
              </a:ext>
            </a:extLst>
          </p:cNvPr>
          <p:cNvSpPr txBox="1"/>
          <p:nvPr/>
        </p:nvSpPr>
        <p:spPr>
          <a:xfrm>
            <a:off x="6094360" y="6021633"/>
            <a:ext cx="1903615" cy="371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 err="1">
                <a:latin typeface="-apple-system"/>
              </a:rPr>
              <a:t>mfcc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086738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0" presetClass="path" presetSubtype="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56 -0.00949 C -0.08177 0.04375 -0.16172 0.09722 -0.23125 0.06759 C -0.30078 0.03819 -0.41875 -0.18634 -0.41875 -0.18634 L -0.41875 -0.18634 L -0.41875 -0.18634 L -0.41771 -0.18032 " pathEditMode="relative" ptsTypes="AAAAAA">
                                      <p:cBhvr>
                                        <p:cTn id="24" dur="3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-3.33333E-6 L 0.32839 -3.33333E-6 " pathEditMode="relative" rAng="0" ptsTypes="AA">
                                      <p:cBhvr>
                                        <p:cTn id="33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41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50" presetClass="exit" presetSubtype="0" ac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6" dur="8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+.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8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8" dur="8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8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000"/>
                            </p:stCondLst>
                            <p:childTnLst>
                              <p:par>
                                <p:cTn id="50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52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000"/>
                            </p:stCondLst>
                            <p:childTnLst>
                              <p:par>
                                <p:cTn id="54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6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0"/>
                            </p:stCondLst>
                            <p:childTnLst>
                              <p:par>
                                <p:cTn id="58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60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6000"/>
                            </p:stCondLst>
                            <p:childTnLst>
                              <p:par>
                                <p:cTn id="62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4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8000"/>
                            </p:stCondLst>
                            <p:childTnLst>
                              <p:par>
                                <p:cTn id="66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68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9000"/>
                            </p:stCondLst>
                            <p:childTnLst>
                              <p:par>
                                <p:cTn id="70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2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1000"/>
                            </p:stCondLst>
                            <p:childTnLst>
                              <p:par>
                                <p:cTn id="74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76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2000"/>
                            </p:stCondLst>
                            <p:childTnLst>
                              <p:par>
                                <p:cTn id="78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0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3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6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9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92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95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98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1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14000"/>
                            </p:stCondLst>
                            <p:childTnLst>
                              <p:par>
                                <p:cTn id="103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05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4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08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38" grpId="0"/>
      <p:bldP spid="39" grpId="0"/>
      <p:bldP spid="40" grpId="0"/>
      <p:bldP spid="41" grpId="0"/>
      <p:bldP spid="42" grpId="0"/>
      <p:bldP spid="4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  <a:alpha val="5869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no entre la multitud">
            <a:hlinkClick r:id="rId4"/>
            <a:extLst>
              <a:ext uri="{FF2B5EF4-FFF2-40B4-BE49-F238E27FC236}">
                <a16:creationId xmlns:a16="http://schemas.microsoft.com/office/drawing/2014/main" id="{5066F5EC-62D8-E067-968C-5CACEC9AFC7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15000"/>
          </a:blip>
          <a:srcRect t="12498" r="-1" b="12497"/>
          <a:stretch/>
        </p:blipFill>
        <p:spPr>
          <a:xfrm>
            <a:off x="3048" y="0"/>
            <a:ext cx="12188952" cy="685661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536E575-CC15-5342-8329-DA490F0E33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6273" y="471364"/>
            <a:ext cx="10190071" cy="600199"/>
          </a:xfrm>
        </p:spPr>
        <p:txBody>
          <a:bodyPr anchor="b">
            <a:normAutofit fontScale="90000"/>
          </a:bodyPr>
          <a:lstStyle/>
          <a:p>
            <a:r>
              <a:rPr lang="es-ES" sz="5200" dirty="0"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T-</a:t>
            </a:r>
            <a:r>
              <a:rPr lang="es-ES" sz="5200" dirty="0" err="1"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sne</a:t>
            </a:r>
            <a:r>
              <a:rPr lang="es-ES" sz="5200" dirty="0"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 MFCC</a:t>
            </a:r>
          </a:p>
        </p:txBody>
      </p:sp>
      <p:pic>
        <p:nvPicPr>
          <p:cNvPr id="6" name="Desktop 2022.03.22 - 01.46.53.01_Trim_Slomo">
            <a:hlinkClick r:id="" action="ppaction://media"/>
            <a:extLst>
              <a:ext uri="{FF2B5EF4-FFF2-40B4-BE49-F238E27FC236}">
                <a16:creationId xmlns:a16="http://schemas.microsoft.com/office/drawing/2014/main" id="{FE153CBE-2455-4669-A009-8475B74A73F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l="39346" t="37058" r="42937" b="32322"/>
          <a:stretch/>
        </p:blipFill>
        <p:spPr>
          <a:xfrm>
            <a:off x="3892274" y="1542927"/>
            <a:ext cx="4407451" cy="4284678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6C267CE3-8F11-4D89-A565-0F2882278A8D}"/>
              </a:ext>
            </a:extLst>
          </p:cNvPr>
          <p:cNvSpPr txBox="1"/>
          <p:nvPr/>
        </p:nvSpPr>
        <p:spPr>
          <a:xfrm>
            <a:off x="3892274" y="1030395"/>
            <a:ext cx="4407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latin typeface="Cascadia Mono Light" panose="020B0609020000020004" pitchFamily="49" charset="0"/>
                <a:cs typeface="Cascadia Mono Light" panose="020B0609020000020004" pitchFamily="49" charset="0"/>
              </a:rPr>
              <a:t>Reducción dimensionalidad</a:t>
            </a:r>
          </a:p>
        </p:txBody>
      </p:sp>
    </p:spTree>
    <p:extLst>
      <p:ext uri="{BB962C8B-B14F-4D97-AF65-F5344CB8AC3E}">
        <p14:creationId xmlns:p14="http://schemas.microsoft.com/office/powerpoint/2010/main" val="3382310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46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  <a:alpha val="5869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no entre la multitud">
            <a:extLst>
              <a:ext uri="{FF2B5EF4-FFF2-40B4-BE49-F238E27FC236}">
                <a16:creationId xmlns:a16="http://schemas.microsoft.com/office/drawing/2014/main" id="{5066F5EC-62D8-E067-968C-5CACEC9AFC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15000"/>
          </a:blip>
          <a:srcRect t="12498" r="-1" b="12497"/>
          <a:stretch/>
        </p:blipFill>
        <p:spPr>
          <a:xfrm>
            <a:off x="3048" y="10"/>
            <a:ext cx="12188952" cy="685661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7" name="Imagen 6" descr="Gráfico, Gráfico de rectángulos&#10;&#10;Descripción generada automáticamente">
            <a:extLst>
              <a:ext uri="{FF2B5EF4-FFF2-40B4-BE49-F238E27FC236}">
                <a16:creationId xmlns:a16="http://schemas.microsoft.com/office/drawing/2014/main" id="{9E9BF2B7-15EB-4A62-BB52-A86CD47892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0249" y="1631630"/>
            <a:ext cx="4091058" cy="4078910"/>
          </a:xfrm>
          <a:prstGeom prst="rect">
            <a:avLst/>
          </a:prstGeom>
        </p:spPr>
      </p:pic>
      <p:sp>
        <p:nvSpPr>
          <p:cNvPr id="3" name="Subtítulo 2">
            <a:extLst>
              <a:ext uri="{FF2B5EF4-FFF2-40B4-BE49-F238E27FC236}">
                <a16:creationId xmlns:a16="http://schemas.microsoft.com/office/drawing/2014/main" id="{E8E4EB35-3B39-E04E-A977-E790D7096B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19899" y="1542917"/>
            <a:ext cx="4762074" cy="4843719"/>
          </a:xfrm>
        </p:spPr>
        <p:txBody>
          <a:bodyPr anchor="t">
            <a:normAutofit/>
          </a:bodyPr>
          <a:lstStyle/>
          <a:p>
            <a:endParaRPr lang="es-ES" sz="2200" dirty="0">
              <a:solidFill>
                <a:srgbClr val="FFFFFF"/>
              </a:solidFill>
            </a:endParaRP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56F9DCC8-3A99-4ACA-9895-8AE03B7BDD5D}"/>
              </a:ext>
            </a:extLst>
          </p:cNvPr>
          <p:cNvSpPr txBox="1">
            <a:spLocks/>
          </p:cNvSpPr>
          <p:nvPr/>
        </p:nvSpPr>
        <p:spPr>
          <a:xfrm>
            <a:off x="996273" y="471364"/>
            <a:ext cx="10190071" cy="60019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4700" dirty="0"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MFCC</a:t>
            </a:r>
          </a:p>
        </p:txBody>
      </p:sp>
      <p:pic>
        <p:nvPicPr>
          <p:cNvPr id="6" name="Imagen 5" descr="Gráfico, Gráfico de rectángulos&#10;&#10;Descripción generada automáticamente">
            <a:extLst>
              <a:ext uri="{FF2B5EF4-FFF2-40B4-BE49-F238E27FC236}">
                <a16:creationId xmlns:a16="http://schemas.microsoft.com/office/drawing/2014/main" id="{BB859B87-DDA5-4D8B-8FBF-0C7BCEAEB4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8838" y="1649325"/>
            <a:ext cx="228599" cy="4078910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40341231-05DB-495B-A7DE-7AB9A5AD44EF}"/>
              </a:ext>
            </a:extLst>
          </p:cNvPr>
          <p:cNvSpPr txBox="1"/>
          <p:nvPr/>
        </p:nvSpPr>
        <p:spPr>
          <a:xfrm>
            <a:off x="1200646" y="1031431"/>
            <a:ext cx="9781327" cy="369332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r>
              <a:rPr lang="es-ES" dirty="0"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Mel </a:t>
            </a:r>
            <a:r>
              <a:rPr lang="es-ES" dirty="0" err="1"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Frequency</a:t>
            </a:r>
            <a:r>
              <a:rPr lang="es-ES" dirty="0"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 </a:t>
            </a:r>
            <a:r>
              <a:rPr lang="es-ES" dirty="0" err="1"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Cepstral</a:t>
            </a:r>
            <a:r>
              <a:rPr lang="es-ES" dirty="0"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 </a:t>
            </a:r>
            <a:r>
              <a:rPr lang="es-ES" dirty="0" err="1"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Coefficients</a:t>
            </a:r>
            <a:endParaRPr lang="es-ES" dirty="0">
              <a:latin typeface="Cascadia Mono SemiLight" panose="020B0609020000020004" pitchFamily="49" charset="0"/>
              <a:cs typeface="Cascadia Mono SemiLight" panose="020B0609020000020004" pitchFamily="49" charset="0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B7373B54-691D-48C2-8F2F-F80A8DA8BBA9}"/>
              </a:ext>
            </a:extLst>
          </p:cNvPr>
          <p:cNvSpPr txBox="1"/>
          <p:nvPr/>
        </p:nvSpPr>
        <p:spPr>
          <a:xfrm>
            <a:off x="6657975" y="1771650"/>
            <a:ext cx="4091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FC8A7D40-239F-4A9A-82D6-2FC5BF47E8CE}"/>
              </a:ext>
            </a:extLst>
          </p:cNvPr>
          <p:cNvSpPr txBox="1"/>
          <p:nvPr/>
        </p:nvSpPr>
        <p:spPr>
          <a:xfrm>
            <a:off x="6219895" y="1665448"/>
            <a:ext cx="45291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latin typeface="Cascadia Mono Light" panose="020B0609020000020004" pitchFamily="49" charset="0"/>
                <a:cs typeface="Cascadia Mono Light" panose="020B0609020000020004" pitchFamily="49" charset="0"/>
              </a:rPr>
              <a:t>Característica de una señal de audio. 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764A9397-421C-4B5D-96EA-6EF428951F85}"/>
              </a:ext>
            </a:extLst>
          </p:cNvPr>
          <p:cNvSpPr txBox="1"/>
          <p:nvPr/>
        </p:nvSpPr>
        <p:spPr>
          <a:xfrm>
            <a:off x="6219893" y="3928081"/>
            <a:ext cx="4529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latin typeface="Cascadia Mono Light" panose="020B0609020000020004" pitchFamily="49" charset="0"/>
                <a:cs typeface="Cascadia Mono Light" panose="020B0609020000020004" pitchFamily="49" charset="0"/>
              </a:rPr>
              <a:t>No tiene en cuenta la fuente.  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E7D0CB10-7DD9-4C5B-A50B-ADA5CF2EDDD8}"/>
              </a:ext>
            </a:extLst>
          </p:cNvPr>
          <p:cNvSpPr txBox="1"/>
          <p:nvPr/>
        </p:nvSpPr>
        <p:spPr>
          <a:xfrm>
            <a:off x="6219894" y="2537507"/>
            <a:ext cx="45291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latin typeface="Cascadia Mono Light" panose="020B0609020000020004" pitchFamily="49" charset="0"/>
                <a:cs typeface="Cascadia Mono Light" panose="020B0609020000020004" pitchFamily="49" charset="0"/>
              </a:rPr>
              <a:t>Son coeficientes para la representación del habla basados en la percepción auditiva humana.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DF4F1B8F-354D-48B3-978A-C8B61A85FEF8}"/>
              </a:ext>
            </a:extLst>
          </p:cNvPr>
          <p:cNvSpPr txBox="1"/>
          <p:nvPr/>
        </p:nvSpPr>
        <p:spPr>
          <a:xfrm>
            <a:off x="6219899" y="4747562"/>
            <a:ext cx="45291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>
                <a:latin typeface="Cascadia Mono Light" panose="020B0609020000020004" pitchFamily="49" charset="0"/>
                <a:cs typeface="Cascadia Mono Light" panose="020B0609020000020004" pitchFamily="49" charset="0"/>
              </a:rPr>
              <a:t>Librosa</a:t>
            </a:r>
            <a:r>
              <a:rPr lang="es-ES" dirty="0">
                <a:latin typeface="Cascadia Mono Light" panose="020B0609020000020004" pitchFamily="49" charset="0"/>
                <a:cs typeface="Cascadia Mono Light" panose="020B0609020000020004" pitchFamily="49" charset="0"/>
              </a:rPr>
              <a:t>, entre otras librerías, permite la extracción de esta característica.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24C4E50D-663F-4B36-AA7A-5E51A1A227FA}"/>
              </a:ext>
            </a:extLst>
          </p:cNvPr>
          <p:cNvSpPr txBox="1"/>
          <p:nvPr/>
        </p:nvSpPr>
        <p:spPr>
          <a:xfrm>
            <a:off x="996273" y="6207677"/>
            <a:ext cx="2097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tx2">
                    <a:lumMod val="75000"/>
                    <a:lumOff val="25000"/>
                    <a:alpha val="25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MFCC - Wikipedia</a:t>
            </a:r>
            <a:endParaRPr lang="es-ES" dirty="0">
              <a:solidFill>
                <a:schemeClr val="tx2">
                  <a:lumMod val="75000"/>
                  <a:lumOff val="25000"/>
                  <a:alpha val="25000"/>
                </a:schemeClr>
              </a:solidFill>
            </a:endParaRP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BB8851A2-00EE-4F49-86F7-640FCA7D5010}"/>
              </a:ext>
            </a:extLst>
          </p:cNvPr>
          <p:cNvSpPr txBox="1"/>
          <p:nvPr/>
        </p:nvSpPr>
        <p:spPr>
          <a:xfrm>
            <a:off x="10229781" y="6211869"/>
            <a:ext cx="648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tx2">
                    <a:lumMod val="75000"/>
                    <a:lumOff val="25000"/>
                    <a:alpha val="25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DIY</a:t>
            </a:r>
            <a:endParaRPr lang="es-ES" dirty="0">
              <a:solidFill>
                <a:schemeClr val="tx2">
                  <a:lumMod val="75000"/>
                  <a:lumOff val="25000"/>
                  <a:alpha val="25000"/>
                </a:schemeClr>
              </a:solidFill>
            </a:endParaRP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745424E3-5143-497F-8EC2-E4577ACC1E6F}"/>
              </a:ext>
            </a:extLst>
          </p:cNvPr>
          <p:cNvSpPr txBox="1"/>
          <p:nvPr/>
        </p:nvSpPr>
        <p:spPr>
          <a:xfrm>
            <a:off x="5610956" y="6211869"/>
            <a:ext cx="960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tx2">
                    <a:lumMod val="75000"/>
                    <a:lumOff val="25000"/>
                    <a:alpha val="25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Librosa</a:t>
            </a:r>
            <a:endParaRPr lang="es-ES" dirty="0">
              <a:solidFill>
                <a:schemeClr val="tx2">
                  <a:lumMod val="75000"/>
                  <a:lumOff val="25000"/>
                  <a:alpha val="25000"/>
                </a:schemeClr>
              </a:solidFill>
            </a:endParaRPr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913B3F8A-A38E-4F64-A291-D0D4A9EBBE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25769" y="1631630"/>
            <a:ext cx="231668" cy="4078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349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5"/>
                                            </p:cond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1"/>
                                            </p:cond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50"/>
                            </p:stCondLst>
                            <p:childTnLst>
                              <p:par>
                                <p:cTn id="14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1.48148E-6 L 0.1711 0.00185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555" y="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750"/>
                            </p:stCondLst>
                            <p:childTnLst>
                              <p:par>
                                <p:cTn id="17" presetID="50" presetClass="exit" presetSubtype="0" ac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8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+.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  <a:alpha val="5869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no entre la multitud">
            <a:hlinkClick r:id="rId2"/>
            <a:extLst>
              <a:ext uri="{FF2B5EF4-FFF2-40B4-BE49-F238E27FC236}">
                <a16:creationId xmlns:a16="http://schemas.microsoft.com/office/drawing/2014/main" id="{5066F5EC-62D8-E067-968C-5CACEC9AFC7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5000"/>
          </a:blip>
          <a:srcRect t="12498" r="-1" b="12497"/>
          <a:stretch/>
        </p:blipFill>
        <p:spPr>
          <a:xfrm>
            <a:off x="3048" y="0"/>
            <a:ext cx="12188952" cy="685661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536E575-CC15-5342-8329-DA490F0E33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6273" y="471364"/>
            <a:ext cx="10190071" cy="600199"/>
          </a:xfrm>
        </p:spPr>
        <p:txBody>
          <a:bodyPr anchor="b">
            <a:normAutofit fontScale="90000"/>
          </a:bodyPr>
          <a:lstStyle/>
          <a:p>
            <a:r>
              <a:rPr lang="es-ES" sz="5200" dirty="0"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Modelo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09864773-504B-45FE-BA6B-07D6A2526BA9}"/>
              </a:ext>
            </a:extLst>
          </p:cNvPr>
          <p:cNvSpPr txBox="1"/>
          <p:nvPr/>
        </p:nvSpPr>
        <p:spPr>
          <a:xfrm>
            <a:off x="4668183" y="1409924"/>
            <a:ext cx="28556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Logistic</a:t>
            </a:r>
            <a:r>
              <a:rPr lang="es-ES" dirty="0"/>
              <a:t> </a:t>
            </a:r>
            <a:r>
              <a:rPr lang="es-ES" dirty="0" err="1"/>
              <a:t>Regression</a:t>
            </a:r>
            <a:r>
              <a:rPr lang="es-ES" dirty="0"/>
              <a:t> </a:t>
            </a:r>
            <a:r>
              <a:rPr lang="es-ES" dirty="0" err="1"/>
              <a:t>Scikit</a:t>
            </a:r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07AE243C-1904-422A-BEFA-92486AA6C1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1155" y="2091018"/>
            <a:ext cx="4229690" cy="1895740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F6BAEA13-82C4-44A3-B2C9-3F574CF8C5B7}"/>
              </a:ext>
            </a:extLst>
          </p:cNvPr>
          <p:cNvSpPr txBox="1"/>
          <p:nvPr/>
        </p:nvSpPr>
        <p:spPr>
          <a:xfrm>
            <a:off x="2588559" y="4766982"/>
            <a:ext cx="73017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latin typeface="Cascadia Mono Light" panose="020B0609020000020004" pitchFamily="49" charset="0"/>
                <a:cs typeface="Cascadia Mono Light" panose="020B0609020000020004" pitchFamily="49" charset="0"/>
              </a:rPr>
              <a:t>Resultado óptimo en clasificación binaria para un hablante que dice 5 dígitos</a:t>
            </a:r>
          </a:p>
        </p:txBody>
      </p:sp>
    </p:spTree>
    <p:extLst>
      <p:ext uri="{BB962C8B-B14F-4D97-AF65-F5344CB8AC3E}">
        <p14:creationId xmlns:p14="http://schemas.microsoft.com/office/powerpoint/2010/main" val="26314005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  <a:alpha val="5869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no entre la multitud">
            <a:hlinkClick r:id="rId2"/>
            <a:extLst>
              <a:ext uri="{FF2B5EF4-FFF2-40B4-BE49-F238E27FC236}">
                <a16:creationId xmlns:a16="http://schemas.microsoft.com/office/drawing/2014/main" id="{5066F5EC-62D8-E067-968C-5CACEC9AFC7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5000"/>
          </a:blip>
          <a:srcRect t="12498" r="-1" b="12497"/>
          <a:stretch/>
        </p:blipFill>
        <p:spPr>
          <a:xfrm>
            <a:off x="3048" y="0"/>
            <a:ext cx="12188952" cy="685661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536E575-CC15-5342-8329-DA490F0E33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6273" y="471364"/>
            <a:ext cx="10190071" cy="600199"/>
          </a:xfrm>
        </p:spPr>
        <p:txBody>
          <a:bodyPr anchor="b">
            <a:normAutofit fontScale="90000"/>
          </a:bodyPr>
          <a:lstStyle/>
          <a:p>
            <a:r>
              <a:rPr lang="es-ES" sz="5200" dirty="0">
                <a:latin typeface="Cascadia Mono Light" panose="020B0609020000020004" pitchFamily="49" charset="0"/>
                <a:cs typeface="Cascadia Mono Light" panose="020B0609020000020004" pitchFamily="49" charset="0"/>
              </a:rPr>
              <a:t>Aplicaciones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52C2556C-DA37-4E96-B8DC-79810137F33F}"/>
              </a:ext>
            </a:extLst>
          </p:cNvPr>
          <p:cNvSpPr txBox="1"/>
          <p:nvPr/>
        </p:nvSpPr>
        <p:spPr>
          <a:xfrm>
            <a:off x="2147380" y="1844270"/>
            <a:ext cx="78878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402560612"/>
      </p:ext>
    </p:extLst>
  </p:cSld>
  <p:clrMapOvr>
    <a:masterClrMapping/>
  </p:clrMapOvr>
</p:sld>
</file>

<file path=ppt/theme/theme1.xml><?xml version="1.0" encoding="utf-8"?>
<a:theme xmlns:a="http://schemas.openxmlformats.org/drawingml/2006/main" name="DappledVTI">
  <a:themeElements>
    <a:clrScheme name="Custom 81">
      <a:dk1>
        <a:sysClr val="windowText" lastClr="000000"/>
      </a:dk1>
      <a:lt1>
        <a:sysClr val="window" lastClr="FFFFFF"/>
      </a:lt1>
      <a:dk2>
        <a:srgbClr val="21363B"/>
      </a:dk2>
      <a:lt2>
        <a:srgbClr val="F4F2F0"/>
      </a:lt2>
      <a:accent1>
        <a:srgbClr val="758468"/>
      </a:accent1>
      <a:accent2>
        <a:srgbClr val="B5A7AC"/>
      </a:accent2>
      <a:accent3>
        <a:srgbClr val="CC9C6F"/>
      </a:accent3>
      <a:accent4>
        <a:srgbClr val="767640"/>
      </a:accent4>
      <a:accent5>
        <a:srgbClr val="A5B295"/>
      </a:accent5>
      <a:accent6>
        <a:srgbClr val="C19DA7"/>
      </a:accent6>
      <a:hlink>
        <a:srgbClr val="D13D6E"/>
      </a:hlink>
      <a:folHlink>
        <a:srgbClr val="6C9D92"/>
      </a:folHlink>
    </a:clrScheme>
    <a:fontScheme name="Custom 67">
      <a:majorFont>
        <a:latin typeface="Sabon Next L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ppledVTI" id="{204FEFAB-F02B-4FE8-B509-C50A618B972D}" vid="{7EAEADA8-5A8E-45B2-B0E4-448EC7E7A94F}"/>
    </a:ext>
  </a:extLst>
</a:theme>
</file>

<file path=ppt/theme/theme2.xml><?xml version="1.0" encoding="utf-8"?>
<a:theme xmlns:a="http://schemas.openxmlformats.org/drawingml/2006/main" name="BrushVTI">
  <a:themeElements>
    <a:clrScheme name="AnalogousFromDarkSeedLeftStep">
      <a:dk1>
        <a:srgbClr val="000000"/>
      </a:dk1>
      <a:lt1>
        <a:srgbClr val="FFFFFF"/>
      </a:lt1>
      <a:dk2>
        <a:srgbClr val="261A2E"/>
      </a:dk2>
      <a:lt2>
        <a:srgbClr val="F0F3F3"/>
      </a:lt2>
      <a:accent1>
        <a:srgbClr val="C34D61"/>
      </a:accent1>
      <a:accent2>
        <a:srgbClr val="B13B81"/>
      </a:accent2>
      <a:accent3>
        <a:srgbClr val="C34DC3"/>
      </a:accent3>
      <a:accent4>
        <a:srgbClr val="7F3BB1"/>
      </a:accent4>
      <a:accent5>
        <a:srgbClr val="604DC3"/>
      </a:accent5>
      <a:accent6>
        <a:srgbClr val="3B59B1"/>
      </a:accent6>
      <a:hlink>
        <a:srgbClr val="7853C5"/>
      </a:hlink>
      <a:folHlink>
        <a:srgbClr val="7F7F7F"/>
      </a:folHlink>
    </a:clrScheme>
    <a:fontScheme name="Custom 3">
      <a:majorFont>
        <a:latin typeface="Century Gothic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ushVTI" id="{7102FA3A-9D7B-4497-8C4B-FB535AAFDE06}" vid="{C6D41F62-6FAB-440A-BEC7-CB7BF190811F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1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F84B411A-AC17-4A4B-A59A-999DA53E49E2}">
  <we:reference id="wa104380862" version="1.5.0.0" store="es-ES" storeType="OMEX"/>
  <we:alternateReferences>
    <we:reference id="wa104380862" version="1.5.0.0" store="WA104380862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1846</TotalTime>
  <Words>196</Words>
  <Application>Microsoft Office PowerPoint</Application>
  <PresentationFormat>Panorámica</PresentationFormat>
  <Paragraphs>57</Paragraphs>
  <Slides>10</Slides>
  <Notes>0</Notes>
  <HiddenSlides>0</HiddenSlides>
  <MMClips>2</MMClips>
  <ScaleCrop>false</ScaleCrop>
  <HeadingPairs>
    <vt:vector size="6" baseType="variant">
      <vt:variant>
        <vt:lpstr>Fuentes usadas</vt:lpstr>
      </vt:variant>
      <vt:variant>
        <vt:i4>9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10</vt:i4>
      </vt:variant>
    </vt:vector>
  </HeadingPairs>
  <TitlesOfParts>
    <vt:vector size="21" baseType="lpstr">
      <vt:lpstr>-apple-system</vt:lpstr>
      <vt:lpstr>Arial</vt:lpstr>
      <vt:lpstr>Avenir Next LT Pro</vt:lpstr>
      <vt:lpstr>AvenirNext LT Pro Medium</vt:lpstr>
      <vt:lpstr>Cascadia Code</vt:lpstr>
      <vt:lpstr>Cascadia Mono Light</vt:lpstr>
      <vt:lpstr>Cascadia Mono SemiLight</vt:lpstr>
      <vt:lpstr>Century Gothic</vt:lpstr>
      <vt:lpstr>Sabon Next LT</vt:lpstr>
      <vt:lpstr>DappledVTI</vt:lpstr>
      <vt:lpstr>BrushVTI</vt:lpstr>
      <vt:lpstr>Verificación mediante biometría de la voz</vt:lpstr>
      <vt:lpstr>Limitaciones </vt:lpstr>
      <vt:lpstr>Sistema de reconocimiento del hablante</vt:lpstr>
      <vt:lpstr> </vt:lpstr>
      <vt:lpstr>Extracción características del sonido</vt:lpstr>
      <vt:lpstr>T-sne MFCC</vt:lpstr>
      <vt:lpstr>Presentación de PowerPoint</vt:lpstr>
      <vt:lpstr>Modelo</vt:lpstr>
      <vt:lpstr>Aplicaciones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Verificación del hablante</dc:title>
  <dc:creator>Victor Beltran</dc:creator>
  <cp:lastModifiedBy>Victor Beltran</cp:lastModifiedBy>
  <cp:revision>1</cp:revision>
  <dcterms:created xsi:type="dcterms:W3CDTF">2022-03-19T09:11:46Z</dcterms:created>
  <dcterms:modified xsi:type="dcterms:W3CDTF">2022-03-24T00:50:00Z</dcterms:modified>
</cp:coreProperties>
</file>